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  <p:sldMasterId id="2147483663" r:id="rId3"/>
  </p:sldMasterIdLst>
  <p:notesMasterIdLst>
    <p:notesMasterId r:id="rId30"/>
  </p:notesMasterIdLst>
  <p:handoutMasterIdLst>
    <p:handoutMasterId r:id="rId31"/>
  </p:handoutMasterIdLst>
  <p:sldIdLst>
    <p:sldId id="256" r:id="rId4"/>
    <p:sldId id="263" r:id="rId5"/>
    <p:sldId id="261" r:id="rId6"/>
    <p:sldId id="262" r:id="rId7"/>
    <p:sldId id="264" r:id="rId8"/>
    <p:sldId id="265" r:id="rId9"/>
    <p:sldId id="27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663" autoAdjust="0"/>
  </p:normalViewPr>
  <p:slideViewPr>
    <p:cSldViewPr>
      <p:cViewPr varScale="1">
        <p:scale>
          <a:sx n="103" d="100"/>
          <a:sy n="103" d="100"/>
        </p:scale>
        <p:origin x="2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CFF298-AE84-4935-887F-9D966ED35FE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711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87CA0C-6F30-4319-AC92-03C9D404B58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38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5425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9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1125538"/>
            <a:ext cx="4186237" cy="2303462"/>
          </a:xfrm>
          <a:ln algn="ctr"/>
        </p:spPr>
        <p:txBody>
          <a:bodyPr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0" y="6850063"/>
            <a:ext cx="91440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© 2008 - 2009 De Groene Campus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258888" y="3500438"/>
            <a:ext cx="3384550" cy="4318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8158DAB5-25A7-419A-A731-932CB4D0169C}" type="datetime2">
              <a:rPr lang="nl-NL"/>
              <a:pPr/>
              <a:t>woensdag 11 juni 2014</a:t>
            </a:fld>
            <a:endParaRPr lang="nl-NL"/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468313" y="3500438"/>
            <a:ext cx="8636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nl-NL" sz="1200" b="1">
                <a:solidFill>
                  <a:schemeClr val="bg1"/>
                </a:solidFill>
                <a:latin typeface="Verdana" pitchFamily="34" charset="0"/>
              </a:rPr>
              <a:t>Datum:</a:t>
            </a: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4027488"/>
            <a:ext cx="4175125" cy="554037"/>
          </a:xfrm>
          <a:ln algn="ctr"/>
        </p:spPr>
        <p:txBody>
          <a:bodyPr anchor="ctr"/>
          <a:lstStyle>
            <a:lvl1pPr marL="0" indent="0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6F6424-022A-44D7-BADE-D87537F70F2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88088" y="485775"/>
            <a:ext cx="1943100" cy="55435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485775"/>
            <a:ext cx="5678488" cy="55435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F85B2F-F74D-4AAA-A255-A3CF77FF1E2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7773988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3810000" cy="41132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419600" y="1916113"/>
            <a:ext cx="3811588" cy="41132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6588125" y="730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45FD1-E920-4E4F-9B88-150FD2E71E4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5425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2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1125538"/>
            <a:ext cx="4186237" cy="2303462"/>
          </a:xfrm>
        </p:spPr>
        <p:txBody>
          <a:bodyPr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0" y="6850063"/>
            <a:ext cx="91440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© 2008 - 2009 De Groene Campus</a:t>
            </a:r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258888" y="3500438"/>
            <a:ext cx="3384550" cy="4318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B64B68D7-2A78-4644-BA9B-20E449BB8DE7}" type="datetime2">
              <a:rPr lang="nl-NL"/>
              <a:pPr/>
              <a:t>woensdag 11 juni 2014</a:t>
            </a:fld>
            <a:endParaRPr lang="nl-NL"/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468313" y="3500438"/>
            <a:ext cx="8636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nl-NL" sz="1200" b="1">
                <a:solidFill>
                  <a:schemeClr val="bg1"/>
                </a:solidFill>
                <a:latin typeface="Verdana" pitchFamily="34" charset="0"/>
              </a:rPr>
              <a:t>Datum:</a:t>
            </a:r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4027488"/>
            <a:ext cx="4175125" cy="554037"/>
          </a:xfrm>
          <a:ln algn="ctr"/>
        </p:spPr>
        <p:txBody>
          <a:bodyPr anchor="ctr"/>
          <a:lstStyle>
            <a:lvl1pPr marL="0" indent="0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DB7E7C-73A1-41C8-B236-53CB71D4B00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C1CE63-B340-4815-8894-2A03E8B254C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38100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419600" y="1916113"/>
            <a:ext cx="3811588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F80E67-43FB-4242-A750-26F53392D30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D58B33-B11D-4EA9-A565-6E42B40FB91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21F778-2C94-4C50-8CBC-7080A49927B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28675-0492-406A-8E9E-188A4C69788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3398DB-3B35-4C98-96BA-B1798B1B2F6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4DDF01-1C82-4BF7-9A10-9910D848976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7E8F3B-E71C-4202-A833-75980305EF5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D687DA-3D0E-45A6-BF0E-139E52C51C3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88088" y="485775"/>
            <a:ext cx="1943100" cy="55435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485775"/>
            <a:ext cx="5678488" cy="55435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A8A54B-466F-468E-91A0-938DC57ABD3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7773988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3810000" cy="41132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419600" y="1916113"/>
            <a:ext cx="3811588" cy="41132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6588125" y="730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183887-133E-4304-9D46-3D62DE3F22E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5425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4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1125538"/>
            <a:ext cx="4186237" cy="2303462"/>
          </a:xfrm>
        </p:spPr>
        <p:txBody>
          <a:bodyPr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0" y="6850063"/>
            <a:ext cx="91440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© 2008 - 2009 De Groene Campus</a:t>
            </a:r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258888" y="3500438"/>
            <a:ext cx="3384550" cy="4318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DF129CFF-999B-48D6-BD03-F8448D9DD14F}" type="datetime2">
              <a:rPr lang="nl-NL"/>
              <a:pPr/>
              <a:t>woensdag 11 juni 2014</a:t>
            </a:fld>
            <a:endParaRPr lang="nl-NL"/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468313" y="3500438"/>
            <a:ext cx="8636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nl-NL" sz="1200" b="1">
                <a:solidFill>
                  <a:schemeClr val="bg1"/>
                </a:solidFill>
                <a:latin typeface="Verdana" pitchFamily="34" charset="0"/>
              </a:rPr>
              <a:t>Datum:</a:t>
            </a:r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4027488"/>
            <a:ext cx="4175125" cy="554037"/>
          </a:xfrm>
          <a:ln algn="ctr"/>
        </p:spPr>
        <p:txBody>
          <a:bodyPr anchor="ctr"/>
          <a:lstStyle>
            <a:lvl1pPr marL="0" indent="0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5C438F-311F-4F5D-BF4B-4B1B8786B93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9AB371-C185-4394-A858-220C2844A56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38100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419600" y="1916113"/>
            <a:ext cx="3811588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79D2F8-96C6-4977-AA9A-A1603DE88A8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B03687-B15D-4331-A1D9-10625885061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C79ADE-D00D-4B4E-9112-6F14850C3C6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5A1AC3-2E7A-40BD-B2FB-6708FDD176D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B25499-5F87-4DEF-BCBF-54183F526F9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E1A5EB-9B8D-4222-88E7-E15FFFD926C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FAA57B-2EF5-4C87-BDC9-5E2507F0E06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C2D58B-C82D-45B6-B865-32667FF6D87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88088" y="485775"/>
            <a:ext cx="1943100" cy="55435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485775"/>
            <a:ext cx="5678488" cy="55435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F2E2FE-603C-460E-A706-4DE20B95FD5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38100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419600" y="1916113"/>
            <a:ext cx="3811588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504610-5DCE-4281-85B3-C11812FAC90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4A7A4F-BD8B-4051-A9B0-4F2E2764D11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66C2B1-64AB-4583-AA39-8BE38D36170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D66034-22D3-4FAB-B0BD-9C20911C462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F9C47C-B665-4BC7-A074-8C0F629BBD6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D46EBD-21DC-49DE-94EF-657068ADD7D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4925" y="-23813"/>
            <a:ext cx="9215438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81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5775"/>
            <a:ext cx="7773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7773988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73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  <a:latin typeface="+mn-lt"/>
              </a:defRPr>
            </a:lvl1pPr>
          </a:lstStyle>
          <a:p>
            <a:fld id="{D22C5178-D4D5-4F11-AE82-BEE07CF70DE6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0" y="6850063"/>
            <a:ext cx="91440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© 2008 - 2009 De Groene Campus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9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BBD1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BBD100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BBD100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BBD100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BBD1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BBD1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BBD1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BBD1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BBD100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4925" y="-23813"/>
            <a:ext cx="9215438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5775"/>
            <a:ext cx="7773988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7773988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73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  <a:latin typeface="+mn-lt"/>
              </a:defRPr>
            </a:lvl1pPr>
          </a:lstStyle>
          <a:p>
            <a:fld id="{9A0E9CBF-7636-4CAC-B9F7-B355A812821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0" y="6850063"/>
            <a:ext cx="91440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© 2008 - 2009 De Groene Campus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B8C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B8CA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B8CA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B8CA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B8C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B8C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B8C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B8C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B8CA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4925" y="-23813"/>
            <a:ext cx="9215438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32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85775"/>
            <a:ext cx="7773988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7773988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73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  <a:latin typeface="+mn-lt"/>
              </a:defRPr>
            </a:lvl1pPr>
          </a:lstStyle>
          <a:p>
            <a:fld id="{78627B5A-568B-4EEC-B6F4-747C4816DAB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0" y="6850063"/>
            <a:ext cx="91440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© 2008 - 2009 De Groene Campus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751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751C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751C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751C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751C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751C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751C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751C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751C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hyperlink" Target="http://www.google.nl/url?sa=i&amp;rct=j&amp;q=&amp;esrc=s&amp;frm=1&amp;source=images&amp;cd=&amp;cad=rja&amp;docid=Hdbus9UTH-g4nM&amp;tbnid=7NetzVJ6qs-4rM:&amp;ved=0CAUQjRw&amp;url=http://arboretum-denieuweooster.nl/category/populier/&amp;ei=fL_NUqyiKbCV0QXeyIDwDQ&amp;bvm=bv.58187178,d.d2k&amp;psig=AFQjCNHx2T0X18o1GneR_WgklaOhXt4zdA&amp;ust=13893019614118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nl/url?sa=i&amp;rct=j&amp;q=&amp;esrc=s&amp;frm=1&amp;source=images&amp;cd=&amp;cad=rja&amp;docid=COfDLyDFs3pZdM&amp;tbnid=-LJZBaJ6CUsLhM:&amp;ved=0CAUQjRw&amp;url=http://www.pinterest.com/pin/572449802605823273/&amp;ei=6b_NUr6rMoW10QXKhoHoAg&amp;bvm=bv.58187178,d.d2k&amp;psig=AFQjCNFWUC5JpUvWx2h6ZLAyuQlv--6gKQ&amp;ust=1389302061079498" TargetMode="Externa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nl/url?sa=i&amp;rct=j&amp;q=&amp;esrc=s&amp;frm=1&amp;source=images&amp;cd=&amp;cad=rja&amp;docid=GYHHL3dH27ZzXM&amp;tbnid=a5I7CH7MC-skvM:&amp;ved=0CAUQjRw&amp;url=http://www.warmwithsenses.nl/tekst/wetenschappers.htm&amp;ei=WcPNUpGWC-yo0wWgj4DgDw&amp;psig=AFQjCNGq2QpXLueTqvv1BtskKuklB69jtQ&amp;ust=138930297927209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nl/url?sa=i&amp;rct=j&amp;q=&amp;esrc=s&amp;frm=1&amp;source=images&amp;cd=&amp;cad=rja&amp;docid=P030uLrEdTsFCM&amp;tbnid=HbIuoIBThUU3BM:&amp;ved=0CAUQjRw&amp;url=http://www.huys-beukenroode.nl/detuin.html&amp;ei=mPIOU5CtGc_Y0QXynYGIBg&amp;bvm=bv.61965928,d.d2k&amp;psig=AFQjCNGptRkAp5Kv23C66zYn7hdil6EWFw&amp;ust=1393574921734225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nl/url?sa=i&amp;rct=j&amp;q=&amp;esrc=s&amp;frm=1&amp;source=images&amp;cd=&amp;cad=rja&amp;docid=sjxK7Pw7tgez7M&amp;tbnid=z2l8Efn28fu6dM:&amp;ved=0CAUQjRw&amp;url=http://www.tuinontwerp-tuinarchitecten.nl/portfolio/prijswinnende-moderne-tuin-alphen-aan-den-rijn&amp;ei=rvgOU4HjFeSf0QW9mIGADw&amp;bvm=bv.61965928,d.d2k&amp;psig=AFQjCNGptRkAp5Kv23C66zYn7hdil6EWFw&amp;ust=139357492173422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nl/url?sa=i&amp;rct=j&amp;q=&amp;esrc=s&amp;frm=1&amp;source=images&amp;cd=&amp;cad=rja&amp;docid=C3em8a2Ya6hqtM&amp;tbnid=DHhJ4fqAnWMjeM:&amp;ved=0CAUQjRw&amp;url=http://www.smashingmagazine.com/2010/03/23/does-form-follow-function/&amp;ei=rK3NUtnlLOqf0QWmy4GoDw&amp;bvm=bv.58187178,d.d2k&amp;psig=AFQjCNErLkBbCGhcG_e573YROCPSaKJOkQ&amp;ust=138929724190545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l/url?sa=i&amp;rct=j&amp;q=&amp;esrc=s&amp;frm=1&amp;source=images&amp;cd=&amp;cad=rja&amp;docid=IlMEGUhY7ZeChM&amp;tbnid=CeI_unEfUDUWcM:&amp;ved=0CAUQjRw&amp;url=http://www.agroplan.nl/projecten/onderzoek-ruimtelijke-impact/&amp;ei=ZrLNUtHANoWi0QXnrIDYCQ&amp;bvm=bv.58187178,d.d2k&amp;psig=AFQjCNFlpjRX5JBVzNCXTRwbBjQHF4l4yg&amp;ust=138929859179267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nl/url?sa=i&amp;rct=j&amp;q=&amp;esrc=s&amp;frm=1&amp;source=images&amp;cd=&amp;cad=rja&amp;docid=vo0QRlkr9uoACM&amp;tbnid=0JudtSCuckAewM:&amp;ved=0CAUQjRw&amp;url=http://www.tuinadvies.be/bomen_beuk_haagbeuk.htm&amp;ei=osXNUtLkJ8Sg0wXQp4C4Cw&amp;bvm=bv.58187178,d.d2k&amp;psig=AFQjCNEUD5lBQcnBMQBHqppWWFm9V4DL1Q&amp;ust=13893035362656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nl/url?sa=i&amp;rct=j&amp;q=&amp;esrc=s&amp;frm=1&amp;source=images&amp;cd=&amp;cad=rja&amp;docid=1lsQlBvnhxFbOM&amp;tbnid=Cvqd82ZYL5bfxM:&amp;ved=0CAUQjRw&amp;url=http://habitos.be.msn.com/nl/tuin/een-haag-kiezen-let-op-deze-aandachtspunten-6655/&amp;ei=2MXNUqbTBaem0QXRzIEg&amp;bvm=bv.58187178,d.d2k&amp;psig=AFQjCNEUD5lBQcnBMQBHqppWWFm9V4DL1Q&amp;ust=13893035362656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quarter" idx="2"/>
          </p:nvPr>
        </p:nvSpPr>
        <p:spPr>
          <a:ln/>
        </p:spPr>
        <p:txBody>
          <a:bodyPr/>
          <a:lstStyle/>
          <a:p>
            <a:fld id="{71FB8225-2F5E-4A17-B717-C5D3DEFC6233}" type="datetime2">
              <a:rPr lang="nl-NL"/>
              <a:pPr/>
              <a:t>woensdag 11 juni 2014</a:t>
            </a:fld>
            <a:endParaRPr lang="nl-NL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Vorm en compositie</a:t>
            </a:r>
            <a:endParaRPr lang="nl-NL" noProof="1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noProof="1" smtClean="0"/>
              <a:t>tuinontwerpen</a:t>
            </a:r>
            <a:endParaRPr lang="nl-NL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Verhoudingen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Gulden snede.</a:t>
            </a:r>
          </a:p>
          <a:p>
            <a:r>
              <a:rPr lang="nl-NL" dirty="0" smtClean="0"/>
              <a:t>Rechthoek is het meest neutraal als 3:5. Deze is anders kort en gedrongen of lang en smal.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7773988" cy="2809031"/>
          </a:xfrm>
        </p:spPr>
        <p:txBody>
          <a:bodyPr/>
          <a:lstStyle/>
          <a:p>
            <a:r>
              <a:rPr lang="nl-NL" dirty="0" smtClean="0"/>
              <a:t>De maatverhoudingen van de verschillende onderdelen tot elkaar.</a:t>
            </a:r>
          </a:p>
          <a:p>
            <a:r>
              <a:rPr lang="nl-NL" dirty="0" smtClean="0"/>
              <a:t>Een gazon van één bij één meter?</a:t>
            </a:r>
          </a:p>
          <a:p>
            <a:r>
              <a:rPr lang="nl-NL" dirty="0" smtClean="0"/>
              <a:t>Planten met grof blad in een kleine tuin.</a:t>
            </a:r>
          </a:p>
          <a:p>
            <a:r>
              <a:rPr lang="nl-NL" dirty="0" smtClean="0"/>
              <a:t>Een vijver die de hele tuin in beslag neemt.</a:t>
            </a:r>
          </a:p>
          <a:p>
            <a:r>
              <a:rPr lang="nl-NL" dirty="0" smtClean="0"/>
              <a:t>Grote tegels in een kleine tuin….maakt deze kleiner</a:t>
            </a:r>
          </a:p>
          <a:p>
            <a:r>
              <a:rPr lang="nl-NL" dirty="0" smtClean="0"/>
              <a:t>Een stoep van kleine klinkertjes kan een tuin….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Afbeelding 4" descr="126_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05064"/>
            <a:ext cx="2961000" cy="2220750"/>
          </a:xfrm>
          <a:prstGeom prst="rect">
            <a:avLst/>
          </a:prstGeom>
        </p:spPr>
      </p:pic>
      <p:pic>
        <p:nvPicPr>
          <p:cNvPr id="6" name="Afbeelding 5" descr="P1010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933056"/>
            <a:ext cx="3264360" cy="2448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Harmonie en contrast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Harmonie: een goede samenhang tussen de onderdelen.</a:t>
            </a:r>
          </a:p>
          <a:p>
            <a:r>
              <a:rPr lang="nl-NL" dirty="0" smtClean="0"/>
              <a:t>Harmonie huis en omgeving</a:t>
            </a:r>
          </a:p>
          <a:p>
            <a:r>
              <a:rPr lang="nl-NL" dirty="0" smtClean="0"/>
              <a:t>Harmonie betekend ook dat de contrasten met elkaar in evenwicht zijn.</a:t>
            </a:r>
          </a:p>
          <a:p>
            <a:r>
              <a:rPr lang="nl-NL" dirty="0" smtClean="0"/>
              <a:t>Ben wel voorzichtig met contrasten. Zet niet alles vol met bonte heesters.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Contrasten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7773988" cy="4113212"/>
          </a:xfrm>
        </p:spPr>
        <p:txBody>
          <a:bodyPr/>
          <a:lstStyle/>
          <a:p>
            <a:r>
              <a:rPr lang="nl-NL" dirty="0" smtClean="0"/>
              <a:t>Ruimte, massa</a:t>
            </a:r>
          </a:p>
          <a:p>
            <a:r>
              <a:rPr lang="nl-NL" dirty="0" smtClean="0"/>
              <a:t>Open, gesloten</a:t>
            </a:r>
          </a:p>
          <a:p>
            <a:r>
              <a:rPr lang="nl-NL" dirty="0" smtClean="0"/>
              <a:t>Licht, donker</a:t>
            </a:r>
          </a:p>
          <a:p>
            <a:r>
              <a:rPr lang="nl-NL" dirty="0" smtClean="0"/>
              <a:t>Licht, donker</a:t>
            </a:r>
          </a:p>
          <a:p>
            <a:r>
              <a:rPr lang="nl-NL" dirty="0" smtClean="0"/>
              <a:t>Licht, zwaar</a:t>
            </a:r>
          </a:p>
          <a:p>
            <a:r>
              <a:rPr lang="nl-NL" dirty="0" smtClean="0"/>
              <a:t>Fijn, grof</a:t>
            </a:r>
          </a:p>
          <a:p>
            <a:r>
              <a:rPr lang="nl-NL" dirty="0" smtClean="0"/>
              <a:t>Even, oneven</a:t>
            </a:r>
          </a:p>
          <a:p>
            <a:r>
              <a:rPr lang="nl-NL" dirty="0" smtClean="0"/>
              <a:t>Verticaal, horizontaal</a:t>
            </a:r>
          </a:p>
          <a:p>
            <a:r>
              <a:rPr lang="nl-NL" dirty="0" smtClean="0"/>
              <a:t>Vlak, gebogen</a:t>
            </a:r>
          </a:p>
          <a:p>
            <a:pPr>
              <a:buNone/>
            </a:pPr>
            <a:r>
              <a:rPr lang="nl-NL" dirty="0" smtClean="0"/>
              <a:t>Gebruik contrasten in de juiste verhoudingen. </a:t>
            </a:r>
            <a:r>
              <a:rPr lang="nl-NL" dirty="0" err="1" smtClean="0"/>
              <a:t>Fifty</a:t>
            </a:r>
            <a:r>
              <a:rPr lang="nl-NL" dirty="0" smtClean="0"/>
              <a:t>/</a:t>
            </a:r>
            <a:r>
              <a:rPr lang="nl-NL" dirty="0" err="1" smtClean="0"/>
              <a:t>fifty</a:t>
            </a:r>
            <a:r>
              <a:rPr lang="nl-NL" dirty="0" smtClean="0"/>
              <a:t> is zelden goed, vaak geeft dit onrust.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Statisch en dynamisch, symmetrie en </a:t>
            </a:r>
            <a:r>
              <a:rPr lang="nl-NL" dirty="0" err="1" smtClean="0"/>
              <a:t>asymetrie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7773988" cy="1512887"/>
          </a:xfrm>
        </p:spPr>
        <p:txBody>
          <a:bodyPr/>
          <a:lstStyle/>
          <a:p>
            <a:r>
              <a:rPr lang="nl-NL" dirty="0" smtClean="0"/>
              <a:t>Symmetrie is de herhaling van een compositie in spiegelbeeld. Dit geeft een statisch evenwicht.</a:t>
            </a:r>
          </a:p>
          <a:p>
            <a:r>
              <a:rPr lang="nl-NL" dirty="0" smtClean="0"/>
              <a:t>Evenwicht dat gemaakt is binnen een </a:t>
            </a:r>
            <a:r>
              <a:rPr lang="nl-NL" dirty="0" err="1" smtClean="0"/>
              <a:t>asymetrische</a:t>
            </a:r>
            <a:r>
              <a:rPr lang="nl-NL" dirty="0" smtClean="0"/>
              <a:t> compositie is er een dynamisch evenwicht.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67266" name="Picture 2" descr="J:\DCIM\102_PANA\P1020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4716016" cy="3537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metrum, ritme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68290" name="AutoShape 2" descr="data:image/jpeg;base64,/9j/4AAQSkZJRgABAQAAAQABAAD/2wCEAAkGBhQSEBUUExQWFRQWGBwYGBgYGRoaHxoXHBwaGx8cGhwaHSYeGBskGiIbIS8gIycpLCwsHx8xNTAqNSYrLCkBCQoKDgwOGg8PGiwkHyQvLCwsLCksLCwsLCwsMCwsLCwsLCwsLCwsLCwsLCwsLCwsLCwsLCwsLCwsLCwsLCwsLP/AABEIAKUBMQMBIgACEQEDEQH/xAAcAAABBAMBAAAAAAAAAAAAAAAGAwQFBwABAgj/xABSEAACAQIEAwUEBgUGCQsFAAABAhEDIQAEEjEFQVEGEyJhcQcygZEUQlKhscEjYnLR8BUkM1Ph8SU0Y4KSk6KysxYXNUNkc4Oj0tPiCERUdML/xAAZAQADAQEBAAAAAAAAAAAAAAABAgMABAX/xAAtEQACAgEDAQcDBQEBAAAAAAAAAQIRIQMSMUETIlFhcYHwMpHBM6Gx0fEEQv/aAAwDAQACEQMRAD8Az24TQr8OzemRSqGRMTpZHUT8GvjMvnf5Vq1c1VFRKPdlcuoMOi011s8iQrMSbj9QYX9t+YStkslVpsGR64KsNirITiQ4yUyXC8qoBBqp3OoASDVFyT5STHkNsLqvdKunP24JxwvMQXjdU1RkM21NUV0pLWEgVPCXWkYPhYjRqXZgCI8djxKXdoRp8MGTFuZMqbmfIYjKPZSkciMvVXWGQd4WBJYnxEkkzIa9rgiRBiB3K8frZGqMlnW107DL5pjZ1PuJW6ut+muB0JxaFxVyEl3sIZez96TZStQZTro13C6J1IwMBliwAi/KJBsYw0evTbMiiyqpp1Xq1QBIZtbNSSnquNVQljcQKdzFw07M9oafD85xRakWqFwoIDVQxPgpgQC2ooQBtJ2wVcP7N1qVL6XVIau5NasgupRgZpifsrseZUTzmNSSUV4v7FLV2wf7RZVtFc1JWqH1yv8AR8qmld4BYuSZ8RB2JgJdoaifR0pQqtUUU0JG0i73v4PeJ6TvOHnaSklNKjL/AEdekUnZVkNoaR70s7CNjqUzywPZYB31lSadIigJBid6zg7AimNIv9vrGBN7G15DRVqxSrUFLuwqjRTDIFESy+ImAT7xRDvEll5Yk8rldVCi1m1UGi9xUlHkDaS0zFxA+1iI440h6ihQDBUzqdSAIVzcqNOqdRO4E2JM9lFmlQRXmolMaGAXSO89+eVlB/ObYCjTp/ODXZC53PCo41jUAxG86gKrFlIncaiL7zM74nc/bLa3Pjdg6neE0mAZuLiQNhqHOTiIrZZfpGXpsAACEK2ECRq2tcz8j6YeZ91dCurTcFLQGUG/Xw61N/MTicX9TZTwG2VliS1lgajO5UXgDqSPiZ5Xm8hVkMzEAbAcpAielhF/XA9w86VYkKu+iDPMiT1MXj1J5YcZVj3TVJhQPMnYQBFzIPO35JB0yj4JbL1pqiJN5PSZsp8jY/PElxRwDUpsuoVVIdIlSYG3QxsI5NIvOInhdVlUvEt722wRioAMXkziUpLqdlUsdQFxpkOAumNQuQbgG3UcsdEJE5KwW4ZxJygpkawIpuYM6hrK1IF9JW5Amx23lvxfh9N6CvTYkqzKWJs9Oohq6OY0gExbZTvcYVr5VqWe+kAk0XcawsyCFqeOPelWFSUkneJIEPuKuErU66maVYLAEMrQjGnBXlqZwTJsViAYwG8WKVpwfNBcyWsQZkkbgiee2JDiGbCZFKZvpqKOshYJ+FhiHowtYRYao62Bgb+UYccX11ToSGXVqkb6jIJPrOIyjc7MngdcGyBq661RpqNGksd9RMsfIKPwGLV7J5d2p+JLP4tI8OlQJ8RF0UVNhcwfIEBnZPg5eqKYGqNFwYCiTbV6GIMzqY8hiycxnlp0q7EqEINJCJFlDCZ3jvTpBm5jmcW08vcB8Uc1KcEVWPhTSzdCGg356hTCH/PNuWO+KNZ5Myo1C4Am0nyiZnfbywjWq6aJ171AXZI90AWVjO6oEWZ3wh9IZqZ1AghIU7iAYj9rePQHDyfQKXUgK1SVqJJYmBBE6X1A2E7EFGA8zh79IDZSq4szoHE7BShRg21wFG/XEdnsyVpCYaTpWJEN4XDArBBZPDzFvPDrjLdzQevfR3To206nSzXuBbSR0IPXEIjsfCp4KxYjUmko0WLBQArbgK3incRfAvxzLitXTvAfGlWQdSnWO7p+O8QCSQbxpHxJKdUaalNrM9SmoClTCaEcySDMhWk85bEPmcoy5vLrp195RraVMEoXNIlz1BMQDsZO+zZAb4tL5atlnA+krTZqx8XiK0zoaTsrJpYKNmBEGDh3xbimnhitSnvKlBGHUsaa776iAQIG1ogYYdqq1WmzPSKsaVOojs4kVVuShPvEg63DcyGk3MtclTJy2S1mRWfL01BiyUlp1SBbnpiRe6gzguRqoluJcJFDJV6CSWp5SoCxUwVhfCGO1yWid8LdgM1GWy36tJbfFwSdoESbeXM4edpmC5Z0JjvKVaUj3pFPn0AgevS0xvsxzAPD11CwSpsCZKsVCGLidSnqSB8SsMAbNmu7rpJtWWY+yJkRa5IeYH2F5bV57Ls8gzefElUNQt08Gp5PWw0zGDzMayjvTtWokVFUmFBgCGInwaZSRI+teMVd7HMkaleuoksaak/satTz6gAepHTDsBZ3EWXKB6zQiZxGFSTAWsATRmJAmn+jZpuy09ycOuzSs1TvG0xW/nTNG4L1BTPqKXdLfcT0jDnt3Tp1uE50soP83cibwyrrB9Q0fEYQ4fmvHUSrCVStMJTF4pnWqnSoljAY6ZN/uLWQWUWPHxasRMNmapHI3qNE49H9n6wKlX0q9IBXAsNVyHE3hgdUmbk3JBx5z4FJ4tJmTmGmRN+8O/nOL57QZs5aqucdQtKO6rSV9wGadRv2HJ8PJXYm4AwOpgk7ql9lf9WP3YzAZ/zo0P6xv9n/ANvGY25BorP2p5FsmEo0Q/0Fq4r09SuO6rQwempcAaGnWB+15nBwtJc9mskXGqjSphaakAhqoFA1X3vpDBBaQyPjn290w/DKZButdGUdZV12574jeAccbJ5nKZaslOmlOlUFKsSQjGqUDF5USwqq1xY6gJE6gJ4kn85RNZRZ3Ec9oOlFDtEkTGkGQCeckggAbwdt8Rmb7O0GpPRzCd8KvvapMNyi5NMCAFINgBeRJkqKiGIBaAx1tA1MQNTfKFECIBG0Yjs/xFmUtSpVKg+qyMg19dAqFQV2hpF7iRBPQs8kinOBdlkTjVekTVdMsQyeEM5kSrnppBmR5HFrcJ4qaaFHBZU8MwZVfqzYaljwzuCp5bA/Bsyr8er1J0mrRWA4XWrKiLfSWFwN1JBvgrzfE3o1u8NMmmV0vUWBI8OlmWZUg2ub6j5xPTkrl6/hDyV16A/2mrhMpmKCMDJHdKea1iUQKeZSoxQxPhCTvOInJcPo1VSmh8OWkAmPHXJgMQRpaRrYz9tcd9vKveuamXJdcvRNcmIK6iKSLtsWDvA+yNrYe9lMkoVqLeCrTcMWaIJca4Im6wV5Aj9He5OJSuWokuPjHjiJ1xR3CulTu6uhWioFgaGEQQJDArIgndbC1mXZKiO6WoJdYFIKvvEaQS5A97wwDMmBa9iQpVCsO9QKkGdCgyrEzGsR4Lsdxpm/LA/2ErrSyr0AHFb9E9JlibsAwINgLBiOh53wZ/UsmjwxnUyxLoyjVqqPuSwCEa0A8rMY6HrhyuZLKxMK36PReQAdLPJiJFMK4gySTMDDXiOWanQy1Yb1NRK2YCxhoWPD3bSeu9iYw6y9ULRIiGUkAMN9YJd2ufFphom0AAwTEI4ZRkeaphgIiX+IDRyMBdhPLzvhWnWCUg3KNURZiLdJMGPkfLDKlmTUKsIgjkpuSOo3W8/DG3zOpBA28Eb3JMkXsCpA588SvNlCc4RVlTq90GBNvd5+dxMdSPhJU3IU1A2xckC0+I384Xn6dMDWUqjwwNI6jmJAMXnymOuHp4gqBVVrbXtcyPlzjzjDKVBqx92rqOho1gRpqMqiDCswhlYkAmV0kFY8QJ3xD5uoVphB4abjvaIP/VV9R10GI91S1x0IaI8OJ2sgqUHyzQVhjT6FhLAEg7WnrE9LjuVVcwlZXEMyAgqJHiiWFtxVTXI22uLG74JdQI4u/wDOGNvGxcR0NwfjvhfII9mEggiQTBK89rTNtuWGebQmJswYqfUQDHlNx64KeDUwKYcCWBpi/MC8b8yN+hOEk6QI8hV2fXuMt4FOt2NSDabHu1Np0i+wmAB0kmzWSWoqUR4imivUAkqdOruqYbZR3g17SVpiR47iFOqoh3JO3hUFtKyraPCQWJkAjmzc4sb5Ct3dIKQBXqnvK25CyBCg7kKAqDqByOK6fAJckRxioxSowhmnWI20m0fK/WxnphjQqK1GtpnlHOLaCYMmQxBO4vjjidQUqrISSG1QTPutBO2xBJ5dMIZldVANS3lVdRHi1CCsja8KfMg9Znu7xSsEZmywFSnpJ/SU2BmwDVVptBP1bH0AvOCt8rTbL5ag8staJAvKhdZ1TyPMx9a2BKvXNdtIIJlIBBksS5JPKZLW8/K0pw3irM2ppKd26iI8OorUOm5iKbqsRP4BYumZmuGZg1KZDNJXWjOwu1VKeXpgi9gCZsDIbyMoVGb6XRrOxUOGpqSDdAA4ebiGFNmAsZPQThLK1H/lDMUVYA1GSqIGysA1UgRedCgTAki8kTK9rcsiVsqhUaRVFpE/4t4QTtciI2t0wzzbAjeeomrVvCKQPC0Togy3l4GDmb6jiF7CZk5jMZdWBH0Gg4Y7AVC3djebwDcCeQvgx7NZdK7NXqgwwLeKIgsTEbRoA9T02At2E4WBm8/B3raFUfYLFjv4gNJAHOSPPDLxA/An87SNWo24VJZVGklg5ABbnDaSRFrk3hYgfZLVAy+grNRKtTcwAF7oiRyIc3IGx5xgyz1UGq+kqpJW4Ukg0zUiADqZtTU/gCMAvs1UjO1yCf0NaqWEatQd6aiDtq1CZ6A4Jiy8/ItpOgKQTaSdJaSG2AfQb9SIjetvYd/jeY0A3pKF5lRqm8+X7ueLC4xVCUK/eCdNAyJkAlWJBM3JMQsek4qn2S5ioc1Vp02YPVpd3qUSVEglxNlIEm9iYHo7aFLM7TUC/D88pYmjRo1gh1XqMFZpIAEIh8M/WK9AdUx2bqGqtWoxHeaadMsrEhKYpLUJkmC5Z2uAJgAyEu74xkKaZWqgAFNqDUivILpIWSbmCY/zp5YFOxnaHVwcMykVKwIZgraRLLQBLRCnSqmDyIN+ZvJil+zmeIztOoFJBqzA3hj+qPPkBj0D2izZzT06anShYohNiWuHqRpIVEEwTEuQLSpxQnDI/lEbaTmIj9U1I5biMXVkno0XqkzVlxSy9pCpQv3bLYJ4u80uTcAAtMag+TIcf82/B/sH/X1//XjMS/8AKdT+ro/6f/xxmDSNbK/7cceV+z+Wqg+NqtEE9WTUTJ/zcOuz/AMvmR3VUK9Kjlko3ks1WrFV2teQvcAGJEH1xW2azr1MhTyhj9HmGqX8ljTHpJxd3s1ypXh1Ko3vVtVY7CFb3JjkKQQYlDvSXkqYrxEH6nfcMVadUVK/CyYUkEVKSADw1Bv3MmJIAtDQCNRrRp08wiVKRlGAbUphoFrHdf4EdJOnQNQEGymQSQCzg+RBAXygz5cwLiHBqvBqhr5fXU4exBq0tzQ3l16073+zHTatuGVx84/r7CVYN8ZpjLdo6RUGDRDRAk3ddtibeh+ODPtCVXK1K2YZWpaCxIELH2RpbVqMgAbSOtsAftJ4wi8S4fnUcNSIFx9hKg1E8xIY4KeN5ZM9xEZelAoZWK2ZuaavXJmnTJ6gSxPU32wqeXJZToasJA7mMk1HhmYZxGYqKtdgdMhTpCe6LqqjSTIvM+8JlF0069ZatQoWp0ipOk6qlPUsiDtpZSDbaDtjXbbgobI1KyNJpxUYrJ07BqbqTBHkCt9JMi4f8Yy+YofRM0ILahSfVAXuq0CDB8IFQJB5T6yFj+wnGcps6kjSxm6FT4lKmQskGNNwxG+naMAOWLqyMGAP6RfExU6C5pyerjUrRz09MHCIyO9YoRpHiQAEILGSDAjnHKFIEScAr5yk1KaZGvvKyOBMGg1SowKsYuSVCnebna66vCYY8hTxDMj6WrkzRH6OnAtUFMqCSOQtEm1jFiMReYfRUrMQQDIkxBKhV0gXBWNO8bNvgg7S8ORlo6AFK0QU0mIZqlPUB0EAmOhjENRYjLrYBqJqlUcCGZg0jqG8TSYEEqb85LE2mP0GFCl+ghdUim1zqB8A2+A1eVgI2Ba1iqhlGwIA5i4vPWCQJ9dtsSeYyxpoXMyS4IAC6WKnSbWmCCeR0x0xEVwF5WMQPFc3sLX5HE3wMhymYhCoHUKY5EkyBPSLYWy1Sd40gEenrHM4bljqUEdCPQbfltjYqxHvStvXn88I3bKIfB5AklQhuyxKsswwPIT+JvBOIzNaqNRWUkqupKkWsCIaNgNABI5FTzOJjJ5kKRvOk/GwsAN7CPOBtiN4hlEcimsAMmhSZAWqDqWD+2JH7RHMYtF4JyBTjKeMnkX+E6Un79/PBFwwIlIs02v5QFmfK5/Plgb4nmJ0giCDB8yAFm1rgA4nOFqKqgHZSrHpPmPrDYx5DG1OELHkIOBCpUrU7aEZgyKbsxGqHYR4UX6i8i2rpBvmywYMR1PUn7OxsCZIno3lgc7OnVVJJsfCSzADTfUTe+wEefmMEXH+KrqQJMAAE7SLQZ2IF9vhzikGlCzNd4FeM1DU06YFRY8JsG5GOdxH9m4Ry1fUriTeJgmfdkwRvBB5cpxxxM6HVgbEz8wDHXcm/nhpkWH84IazU5AtAYA2+MNaPtdcc6eSjHdPJjU9SpHhSm5t7pDFhVH6sKJ6Ek7AnDajmtGafVqam5NVQBdVqNTURMES4fawgbRZLO0ncVaa/WpFBB3Cgki2ymSwPMgemHeUy5+mU6lTQve5Zqji5gKyALcSfCdhEkzzOKJ4FZI5aov8pis1j9FDSZiAxMCPS3w54i+11RqroKlNhTGbpSTpPeWRCBoMjwmL+gkzG8vmSM+7uzd33HhS0gaz+jXr4oUSdyeVsOO1bxSoR/WK73stQVVJIJ3Eah1hV88Mpc/OiBQY8GqB6a6iBTPjINifCFAgwVEgnrY2vgV7G5rVms3oYKPpVRWJmY1u4MBhcxy8/LE3w+kEyzOSF8bFQDfUW5HyvYbx8w3soFnOtdSuad7WIRTcCRMwxA2gweWG5SD1C/h2ZepVqCmSar1GMH+qVgJboZNSL7xsJgZ7A5UniXEqYIUCo19M3FVtJEcxuBe8G8YIeyzjuKmYXSKtWrUkkiRTpOVAMzpUCDN/Ew64GeyTp/K+dpFSwqXUWA0ggkmTbwMQCTuQbnD7RWw24jTqZrh9euwaii06rlv606CCVEyEA+swknVAFiQX2MlE4lWZrRRbSeniT57DFgdpuM91lc2qg6alGqymIC+AhgpHICGHW/TFY9icnr4pmaMlZWspIMHStQSoIuCYj8L4LVOgWXM3GxmpTZYPuiXqi4/Rqfdpk21tbcctWAHsXUqPw/h2VSoA7VKrVJuKVKjUcliBEuH7vTqJAJW0TJ5ksilFxRoroOiVIk+GylqhIkiwEE38MRFhr2RZIKM47gM1LNVKKsfqop1kKNklmJMb2nYYptFsp7K1QnEASZVc0CT+qtUEnpsJxfHZ/KI2VaYRa2urVBhTqrk1DTBncagpYHlAIIMUBXzcZqo0H+mZo5jxn4Tj0TQr03KpRU92hlWJ0KQBbSYuDNiovHrjVbMmRf8AINP/APKzn+pyn/tYzBP9Eb7FH5//ABxmG2o25nnTtRwRqXEa1HVDd6bibBx3kcpgNE2mOWPRXA8vXNCiqtRRBSTSppMbADTMVRPWPT4U57TW08cBA3Wmx5XYEXJ/VgfDF/cPQd2kfYX7wMQX1tBXAkeHVWILZmoOoprTRT/pKzj/AEsar8BDAjvq4JsT3k/cwKj5YkgMbxUB519o3Y9cjmFyqkvl6695RLRqp1AYdVIAGkyLW38sWr7O+xy5Ph9NQb1IqvA94kW1byAsW2wK+32nFTh1TpUdfmaZ/LFldnm1ZLL/APdJ9yjHKo1q0uKv3G6A17Rsh/g/OODpBoPIAAkgE3tzHXYi25nmrlXqUe6qDu8u1ND3ianZS4sNIXwgmGm8bWDAiS7euf5Mzg0q0UKhvsYUmDznY4V7LcPRuH0A3j1Ul1azq1SoF5sbW9BirXeS9fwboQvZ/MCvl0zEzXpMaNZARpZkbS0qfeJ99Sb3FxJwE8M4FR+g5rMKSe+zFcEqAfdqHuzEe51iInlg3QHLZ+opYKmYQMpO5qJ4WmbGUCX/AFZPvHEF2Npu/wBLVgCDmcz3IQwQdZLEsQRIJt6YRytV51+xkge+l66L1aoB+j5caLDYN3lpszmkKRLCJEdMOeOUmpU3V5C1aferq0nTUKEMUtyLXHIPuMDnDszo4VLNr1rUR1axVVQKNIg7BSItcTzxY3aBjVyUFQK1NS1PlIKsGp73JQkdCQrAWxKFPHVfgZgTlc/qoVVmGLKxgmFZRSOpNtUiZHL44Y5mhFQtMkAgzyPiFuqkbHfDnOmpVpa1VVBUuNwZp0glgCAS3iEkC2oCNRITzCBu8J916IaBYqwLAL8wJ38uuEllYCsHNZT3gcbaZEjcXX4Xn+2cI9/fnzN/Pr540zDTEHoeoAuB5HbCFIXG2/rGJN2URImtqUbCBYxsQZBEX3H3Yb16veyp8JIh97MCCKgtc2sTN/PG6dTpsNzhHiNDvAD9cbH+PO/ngwlWAyVqyC7SqNQePE3vGQRI5COn4Rh/wY/oZUgSY22MWP44jOPLtBmb/Ha/y+OH3BH1JF4BBI62JHwmPlHPHTqLuJnPH6iwOxy0/sjwqbnziZ3DbARY2HI4V49ndTx5R+0OU/OPTGuCNoy5ce9sLDYc/nP3emIbPZqTPSZg3ix+Npwk51BRKpZsa1n1gLGo+Rg2UifWRhrXqCGRiV/RSSPDKjRFwd4YjnGFs0IYn9Un42JO1t+fnhN11EJAZdZVyZgoDtPmBy9MSiZjpKn84Ykm2XqOBygMARe20WO1sc06+urk6rAjvFMjy7slSeq+GY5ked0q1QNUpuLIcvUqN1KEUiB15D+Bhbu+7fJqblEC2vI+jVAfkQcUXADVS3EUBupoAjVuIcMvoQ2g+QBOFu22XZilIeHW1JD9oBnHnY6gp5bYUrJOfpkCWSlUaRF9IokD1An5457bVdFalViV+l0xO5IQI248wwjy8rvEAQZWtMhNIoozlAVkszMYHTYwJtJHwGvZ/TNV8yCNTfSWqEA+8F3FrwWK8tvjgj4Ao72qlUahRcFYBE6kRiTaCJJ6C5NrAQXs7cGpmlpgd41eoVJsFQFZZjFgJFpBO2KJYVgbyS/ActSakEEhTWq96RsEXMVBTRRfciCIMh774iUqmj2mY6f6RPdLf5MbmY3WTMgX6SCDsdlXNNzTCu/e1xJiTNepqcnkCAo2vpAi1hjtDQdO0eWRyGMU1tIGltVjO5g3J33i8YsuLEYZdq6BrcOzb1UFqTlGJv4VLDQBEAnmYtaLnFa+zWm54spuzhHYzsSRBL3uL6jzsOeLa7T5Co2QzJYb0Kxidj3bdVHntir/AGSIW4qIi9F/lCi3nOC+gC5Ey+iGbWzTL+JryBqEAgRGwj6qjAp7OsslUZ+kUVl+n1i8gHweGFH7R+4Nix0yYMSLz6gjf+3AD7Oc7RytDitaqdNNM/WFucaQFUc2JIAA3JGHtGooviKDXWAgQ7jblqMRj0nSqBTUA1O8KoRSCYCg3LGFF92IFox5ur1peoSIJZ2gm4kkwehGPVfZzIItBWRBT1+OAIs1xI5nTEz54VOmBAvrb+oof6R/9rGYKO7Pl/HwxmNuHooz2vU2HGiJA1LR08vDYT/pasXr2WrM2SyzNuaST8hil/bVSji9MzvQpGfSpVH4DFzdlm/mOXuD+iTbbYbYkv1PYC4JoNjNeEtWM14rQLKr/wDqEH6DJHmK7f7o/dg97Gf9H5eP6vr5nFef/UE36LJ9O9f/AHRg57A24blwfsn73Y4i/wBVej/lBvBI9oMsHytdCJD0XUjrKnET7P8AMd7wzKNq/wCoRTEbgQeRvPTBBmF1KR1BGBP2TVy3DE1WKvUTeZKuQT8TNsPLEl7hTwxPtnSCKmYAOrLVVqEs31J01DM/1Jc32jHHY7hwehmWjRV+m5l6TFZK/pGi1jpIsQCJUn1xN9p+DivlcwhMa6NRZ6SpH7sMOwnEhU4fSqm7VQWCjcybgCeu52xOSrUj7/t/prwVhlsglShVBofpFzFTLuAxISoK1WqgBgSl9BaL6lGCbK5wV8uqMustRWpSdfCXoEKGXqHRiJHOaZmSYeZLghrjjFJWCP8ASO8XTEd53VOopuJs4BkRN9sBRrtQ4flq9EPApB6pA8FNnHciCRBNRbMt40I3hMakUdsnL1/k14JDgVDXw5S4h6iKEYj6qWXb6rNLlbe+MQC1SSpaxagpY7E6d/gD59cF3CuGvUoUg7AIaalGXd2KnwsFHhXyN2GoWAgjq8P8Sl2saYUAzZWeGEEbgIbCd8SliKGXI1qUoOkghpGrya5Yc43g+nlhGpExO/Py/vthTvJkECdKnciZBadz+RwkFEKZgtfpyn5yD92OfPUpZtntaLnl5fx+GNg2k+oI5Y0/In9392Od8ZDoH+OJ4pi/T06YfdnF8Jg3kRbl/EYZ8bADDf7/AJfjhfs44husA8/O2Oyf6Zzr6iwFz4FAL0/jliCri82ifyJ/Lfl54c98AseV8MzS1WJABFjymfL4n0HnjityZeR06Go1hDd2SOsyqRJ23A57HHeXYLDCf0lUGDsAKhXf+BOO8rU8ZEwBKXtcVKbCJ+rDLeeXrhjmKLVGpI0oO90yrC81kuCDMSRvBBGKpCCeXisKhQEfzfMUFDdEamFNjYnWBPURyxIZrM66mWKQdQZh/qa1uokEbWucZw9xqUBdPgzU7QJzaC88wIHlY4YdxP8AJxmNdJwIHPuVXfnfTij/ALATtLV/KaEqQBQZoA1FvHTRiBvJIsedjiL7TV1GUyoDABGWva9i6yobZtOtTbl1OJuqrDidO+kHK1ItzRw5gkxI0zO0iMM/aNlBSydJQukDKaEgASFrZPU3WSdj0HxxWCsWQYdm+Gr9LrVDs1XuyPEACKNMgqCeWlrnm/wwPex/ICoM6P8ALwT+r4pBt6YOOzWWFfL1XSC4ruwHLvKZUAHpdI9DgK9jedYUeJaEIbXr8Xh02ez858gDz23xVRVKxbDjsHlVTI0n1Srhqpb9ty9/tb774rPt2C3afLciXy2/TUDfz8sWn2EyH+DcmXJJGXpEDYCUU7cz5nntGK27W0NXazLqbjVQNxyALflin/nArLT7YMF4bnCNxlq1/wDw2xR3seP+GKQJN0qfHwzHpafhi8+1KauH5tf+z1R/5bYob2R144xlp5hx/wCUx/LBkgWellMD0xTvsl4Qc1mMzVrNqo0c49VKRFvpLf8AWt1KpYDkb4tx3sfTFf8AsPqauGl4u1eofmR/bjNDWUPxkfzmsP8AK1B/tMMesOz1QnJ5cnc0ac+uhceU+OL/ADvMf99U+HjYY9S9j318PyjdcvSP+wuABDz6M3X7hjMMv5W8z92MxsDZKl9tZ/wjlvOj+Dn95xbfZ9oytH9gfhilfbHWLcTpdO4Qj4vUn8MW32czg+h0JI/o15+WMq7R+hO+6T3eYzvMMG4lTG7r88ItxykPrjFceIKfgV77fav6LJj/ACrH/ZAwfdj2jI0B+qf95sVV7cOILVqZPSbDvZ+JpYPOy3aCmuToqTBCbfE4ha7a/J/gantoLateL4DfZVmf5rXWLJmq4HmC5NvniVqdqKXU4EOwHHhTXNSohszVIi31jP3R9+GnKO6Pr+GFRdMPuLZsilU/Ybf9k/PEF7Pr8LyhAj9Eo+Wx+eG3Fu0RfL1lUXam4G+5Ro9MRvZPj7pw7KKP6hPkJGBKcd8ff8GUXTRM9jk/nfEySfFmQLnpST+74YGcrSB7L1wfqLWUeiVGUepgY32Z4m6HNOCZqZuqW9VCDA/U4gw4TnaXIVswCB0lXE/PE1NY9X+RtpZXDuHqctSS4Xu0iD0AgjoQbg8sVdTzFQ13R0BFOtWphpgkJqfVYWILD11EepTl+M1BTVFNgixHoDbAqtUu9Sx/+6JItB00viLTfEpyUtOLr5QUqbydUW8AOmQKFExJJ1FJKgel+WGr140lQWlF08/eZVvG28eX3YeqN9P1lT1kZdSNtyIjGuF0mPcagFHdUvv7siPjb1GOWXiU8hk1MztYkgH15eog45IM39Dh/k+Hl9Zvp7zTE7NK0yI6hmmfh1xj8NZTsZJ2i+3X8sJeaGTBTtJYpHQj1xnZ2nL2PIfxPww77Y5RkalqU7N90fvwp2FyuvMARPgJ+I5/Kcd1Ps0iDffJeqefwvb7/ScJFGKOABALQQfrgNv0iAfOcPOLZUUq3dsYlVbeIJlZ2+OGlSuCxFv6VlPn4Kl/mMQ7PaO5WbzOSlCzaToOYZVPll2gG97rM+eF8zli1Wi32axJg7BMyoYW+H8HDbMZxu6YG0U6xHLxCg8G34YlKka3RgfC+db0jOUNj0ifK+GSvJrE6damleo8nQtPPRMEjRUQg85vcHHFfh0pwcho8KUxBIKmshv5EFZkfPpznKYapUpJaTxNVHKWqADby/DEjmG8PCTy/wAHR/nDOA+fIfdiris+5hT2jju85RVPDGUzhlbEL3TtY3g6gR1E4d+2lFXKqvNaIA/ZNajPrdRhn7VagXiVJTsMnVt5PrX8MSntnAOXqEj3aNIj0auo/IYs2raXkIFXs+KjKOw2OYzLev6eoPwAxXHshzk0eL1CYBTXPqKxwfdh/DwiYO2Ye/nUqn5Yqz2ZVymQ40y2jLiPK1YD5YKlaQKyXj2aYDJ5cKZAo0xP+YMVTmq/edsEH2IHyy7N+eLW7OEPQTkNCQPLSMVPlGX/AJZm4jW3p/ijD8cPwkgPktftBRJyOZH+Qq/8NseefZe3+Gcn5sR86bDHpPjLKctWUkXpVBv+oceZvZu4Xi+SJ27xfvUjGbs1Ueo6qQjfsn8MV57A6ccJnrWc8/1R8Phiwc1ml7t/ELKefkcVh7Bc6q8NKs4k5ioQDaFCUvun8cKxkU32lEZ7Mf8Af1v+I2PT3s8eeFZH/wDXpD5KBjzB2nb+e5k8u/q3/wDEfHon2acXReEZIMb91B8oZvywRUQv8tfrDGYpz/lqejfPGYFBsJ/an/0jSvP6JR/mh3A++cFlPLPoBUwsCANojliuvaCtVM6FqsWdaagNYAqWdhpjlJO8GZxY3COFPVy1JmzEAotrWjCyp6jFjJxRgyzHdsbGSO0/jh0eBGIOat0AH7scHgAO+aqH0H9mF2rrJD9r5MBvaRltIoN5sL8tj+WCzh1BDRRgbFQPkAD9+B32o8K7vL0m7x6k1Cp1iAPAxt8sTnZXhCZrKo+qrsBpTYGATMzeZ+7E5OKms4yBSeXRJvw0Ab8iRJAsLYiOzqqFrAG/0mqBH+bP3ziYr9lyIAasQORJsJ5ch1xAdi+Bl6ucptqITMNABgiSWvzuI2wJziuL+w8XJ8oIqqaaVSI1aGj10v8AuxFdjmJ4dlt/cG/k5jlt/biU4r2TRMvWqaKngpu06z9VSebYjuwHZ5cxw6g7oWhSoOoqIBJ2DCbk3wJaqe1pS+2QLdng54A4C5gCLZytqna5RhuPPENmyDleK2Ed6xB8zRm3ntgh7LcFV6ufy5pgrTzJYAk2lEG832GIfMcLT6LxmnpEUX1Iv2SKUSPODGFU1dU+f5/0Lvy4JarlkXQutRZZuJ/ox188DYjvKg1AaquaWeTDuZ5dCBfB/wAM7N0a9ClUanTYtTQlmJk+EC9vLAJRySGuisqwM9nKXMeEU6gHwtiak5Qjh/E/MLu2by1an3y+6degT65Uk+m2FMlVE0gCtqelTuYUUm+csxwhwShTJyYYCGNDVvecpUDTfeAuGiZqmncmQo0uZJtpD0lA+AxPyr58QQky2YpgvHKox+Peofvg7YdHMKiFiQNCz8dLfuwG5bizXKoSSSb+Ee9q9fkDjqrm6rzrbf6q2X9535zhVpS32JPWjFV1GXtB4mtY0irSFVhseZBwy7HZ7u64adPhIm/Mfhhr2mf3fQ7eoxrgIvynHoyfdshGTa3BfxzIvmqpqUqlMg6QAzMp8M9VjmeeI2pwDM3IRW8bEaalMyDq28XnjR8z9+O6eZC8z5Rjmk5eK+wq1fIVr8DzZUzQeCji2lveplLaSZ+GHD1XJqlkcE9+bqRapmkfmOajV6Xx2naRwI2jYz+N72jDqn2tq2GuPIRf1kE4jv1UuF8+5XtokPluIy4qWkvn3PlPdt19cO8xmmjhskQv8mgeq/SiOf62H57RajLBX5XUG3qd8c187Qcq9QU9SFSsLtoJKwLG0nlaThlryTzEZakRr7RMy1TjlENuaAXlzNQ8sSHtaz9RlzCMwtRoEjeQa7x8iMN8+9CvXXMVCTVWNLSF28tscdqqiZvWXqaDUWmraRqtSZ2sSdyW+7FF/wBKcsp9OgN0aCzgFV14MxDDSaVYmSdiXm0fnitOxVcjJcXgwDREjylx+eCpO1dGnww5UOxco9PUFt4tXiMSQL4A+CZpqNDN0+7dvpFPQDIAUgyCZMmb2jpvi+nNuJt0bL64WHaihkQUEb9B0xVHDvH2pIBH9JUEwfq0XG0zyxY+T7T5cU1Hf0rKAfGByHKcVj2HDHjtSqwIDNWcHl4tWx22OFh/0bovyDiy1+0qFMlmW1e7Qqmyn7DfrYoHs08cQycGP0tET6soP3HF69raxPD80L3oVf8AcbFA8Gqac5lm6VKJ+TLimnq9om2Bo9K8Qyh7qp4m9xuQHI4rf2MZBamUqEk/0xtNvcp3gj+IwfcQzh7qpv7jfgcAHsWaMrVNz+m25DwLf8Plifb3FsYrXtAsZquOlap/vti7PZzk6b8IouQZC1BMx7rOOnlij+O1NWarnrVqH5u2LX7GcSNPgFQ/YTMc/wBs/ni85UkxUUrjMbjGYcJZHtkWOIrH9Qh/26uLX7H0gMjQgfUHL539ZxVftjM8Spn/ALOn/Eq4tTsbmQ2QoERGiL+TMPxBxO+/88jIm9P8W/fjY88cNW6fx8/4vjlqvnYz+/lN8UyEr725n+Y0d/8AGB/w6mJP2TEDh4G0MZvzgdcQ/tsX+Z0p5VxMTbwVPKJvhz7KMzGUcR9eeXMAc/niM/rj7mXUsCusjpPniuOwNRxxbiKuV98k6ZiZAkeojBxV4jpkSJ+Zv5b+U4rbszxPRxniDvC3Fjby+HI88DUnFK74r+QosXtlWA4dnAbH6NW/4bDEH7KK4HC6QMbt+OIPtL2z15WugXwvSdQwNjKEE+ICwnEP2V40aeSoqsncsAY5xMzhJauU4qwWuWws7O8RWnxHibEwO9Qz5mmvy2OBuvxdfo/GnFxVqsgP/hnEXwvN/ps5J0HvaT2v9RhzH5YhKHFl+jZylEs1ZnU+oK2G84Spt+6A5pfYsfKdrGp5akim606drDdQdyN/hgCXjwBpktLfScyxAuQ1RWVT03bphbgvEi1Gnr95V0mQBZbDz92L4zLcPpozFVPiMnmJ35iflgx00lTz/lEZf9DUn+wzybZg939QJ3ZuCTNOl3RG1gyzy54fZXh1NLqLjmTJG+1rC5+eHMeX77eQxp3iZif4+WKVg556kpGmffCTiNzGM72duvphKqhi9viNsB54FSITtI8lfQ4T4M+3r+ON8fe6x0PXy64Q4bUgC/MYaS7qOqH0hC0i0kY0pEfdbCMA7z8f78KUqdpv+X3wMSpHPZsr0/PbrjU25D4fuxsPHInHcE7j5nna35YauoTgN5n54UDkbBZ5fj0xwyKLmI+Z+7Gi3QQPP93PANYpVq/a3wi2eA6L8CSfuiMctVkwdvK0fdvjYyo3IAB+0fPaDhtt8mQ1bM/W72InUrBgCAfdDKYEi2wON0O0esgCiRP1ixKj1kE/fhz39NIgavIAAf7WExniTyHzP5xhpOLVUhty8BxRcmZUfAT8P78b72r9VYjyH798dZeo5vI3EwMKV82B9aTygH8tsTekvASzXeVyraqjBWBVhJAKkQQQGi4xHHhiBgbArBBEyI2iMOyCxiSR1mPwwpk8hpNlb1LGPkDjKDXAVJhAe3mYNNlIRgVKklDNxG4I/DEZ2P422QoVaPd69bFg4MaTpCiVIk7TbCtJgQRJMcwR98kH8cNq2dAMWnkBJ+ZG2MoUsD9pJdQPzXBnJJRGjpeY9SBJwW8E4wKfBMzQYMKrMyoulrhgt9rc/ljluJQYZhcxYH8bfPEjTzlKIDXjmbYo5uXIy1WkVt9Hf7Lf6J/djMWP9KX7S/fjMDtPIHajD2uVtXEEbVINCnF5jxVAfvk4snsZm/8AB9AyfdIEKSdzaQbA/K2Kk9omfFXN02EWoqDBkGHqXFzFj1OJzgfaI08rTQz7sKQTYE7EfVvf78ac6amsnRdZLcr5nTJbwnaCQOkkDYmfwxEcR48qEgAzafDsdz7wlhvcenlgHHGK3duRUCTbUV94fsjoOY3nCH0p61rv9mLACxsDELOIdrqzxFflgbrnAp7U+MCrlUVXBBqK2kQbQ41SOfKMNOyXaA0MuqgTqcnnFgNwLnfEL2zy5WjTJAAZ9gZvBm+FuyleKEwreI+8xFvgL4pLSlKKjP59hd9RckFme47UqldGqdI1aRFxJsQdvU4Gez7N9NzXigypnfn5nE9QzxiLDl5ffH4YEslmSnEKzHVocsC0WPT4Ww8dCEI48hFrOVvyCDi2VQZetJLP3bxM2MHbYTiM7J54NltBmUYjnewPLD6uyMpuWMEbxY4Z5fu1sog/qkgfIG+KNpUQ391piVHIPTzT1CCyVATYbGbAg72w4yvD1QllBXWSSbX57RbHYIBMAk9YJjnueeOu8csbeEbTHy3/AInGdsDk2LUm+PryxtnLCxMczc/KbHCdUzE/KefxONNB9OXPG4FOlXcar7G/LHJUDzxpiSCbfL+IwnXQ6bXO3iNvM7Hl0wMM1HTKTzgeXl5zjiql9uW5/sxlLMkCPvAYD4cvjhOo7zYiPQmfQffM4GKwEg+0wg0+fvfiuI3J1br5MMSHaUiadyTeb+nyxD02MemKco69P6UGAkbkY29VQep5dcNguxJJtsTA+QNsLU8ozxuB1HIfHEVFvoc3B1VrfA2i4xtXDL7249MctppMQBLevP4c8KUsmWAkRfc/xYYZQYt0ckbX+O/XaMJtVRSdRJPQm/yGHz5UgwL9YnfDatw+miydCvub6j/d9+HcKBuERxR4iko8zb8euOWy1VokEk9D+ZwvSQMZLEzyU8vgLYf0s8y2Wbcj+c4MYp8hsa5bgR+tt/Fr7nDk5JAbmADsoiYPO18J16tQkQABuYJJPyNumFMue88JOlehsSfSes/fh1FLCQuTYrJq000JaJJAtO98L0crNyo+XK38RjopTAGliGjwgrc/FuXyw0zGcLROsjzIUkiZgbjDteIfQcNX3UEWtaDt16YZVaIYblrciI8wfrb2x3l8kBJCKTM3UGdry1jz5Yypw12QeIgixtc35XwrjaN7kXUogeFX0RfTF4P4fHC/0lIA1Fo5ggT6yL2w5qdnCy2bSs32W9p1HrhDOdnFogFyFHK9p/EXtfCPSksopgRWvlyTJcEfZJifzxNOKAA0+IxaZ/8A6gyR0nCGXyISAaoAm5YSBtEARHrhbM16a05XxkzYTv8AHb540YJXYG/AT7sfYH/mf+rGsRv8pP8A1Z+bYzC7o+A3uQHH0IdZkHTJkzzP5YKuzNHVlUGqATcjfc879Y2wPdsq4bMCNgijaOZxJ9mH1ZaJgBiDcjzxnFYKyk1p2gg/k9AwhSw6k7QeUz57RhyK15UaY69fWL4Y0c5SFpA6g/3/AH44ObVrLv8Ax12w+5JYOO2RXaega5pqraoJmJNzYQOXPCHAqD0tSVAQDsQLg9CCPT5YlHzA+sG35SPj/d8sOvpFuR6TG3x/PCOW4p2j27RIVENvEfUmfw2+WMqFTNh52m2EajvygQZ2sRtcze3l8rYVJY+vMk/lMHCU/iJnQUXA/AT9wvjt1tv8hBO/M44RTztHPr+/Gi0TJsdtJ2/tw6QRU04tMjy29LjGqrT9UsB0IEDzJuL+vphJNNpMiIvvHnvzxjOo91YNrja/l/G2GMcHXINgOkb+WOe4O5JO9jtbpA64VDAXINr8/LphJqpiwJBNpHLe8R/E4G3qxkbZgsADl1/L1645q0jGq0HrJ/v+GEWYzIA5TJgD0wujmBZmMcrR9354CUTYRi0+smfKB8Abz5HywmaQiw35j47dT5YWBMbRI9d+fnjdMWsJMmL7H5fnh1GPQFoG+KZZqrqBJIGx6eUDYRPxxHLk2mCCJtJBwdLQCOHOgNFjJ28uv9mNjhq1nNSozHoTaY9IgfHDuOKRVa1KkiByOYKoBoBYW1fh6GMLGlUazEgbwJn4+XpggodnkJBjT+15fljvMUqaf0YWo0HYc/Ob4XspVbJOVshstRWmJAO1yZB/f/bhxV4ixGlQwtyXb7iSMJ5ms5I1lUAN4AmOe8xhSvUcrAAg7kkTE+QBPwxlgHIgc8pXxsRpgESB8+mOKZWo3hU25gEibfWsJjl92FaVGoovI5wFET95BwsuaqaCVNNBOkl3AlonTBPvReB5YGX0H2+Apl3ERpXnJgTbaD88LJlOayeYjr5xhXI5oiS3KwNjz5SfvnHTZyW0BwZJB0mP93aPhiqWEIItlWjUBMGwBG/oBja0mtrYSd7fn8r4XqsQoFpnxRIt53mY+GB/tPU7k06lEhTdYtzvJJ9OuM0aMdzol+88Y0yCORAMTIB85Mx6YypUctqAuNybnaJO/wA55b4HuyWcLZh+8eS4kk357yfuHmcGVd1tv+qSelhYfLl+4xzY84bXRHZfLtUILOoPJdJY/Pl/G+H9GpCjWPSZHLy3N/7cJZvNMqiGMmBMAb84mWv54jqleACYJubiLHlcn03A8sNuURUhVM0xZtJRRMTaY66oJ5kRhOjXqEnUwS/hJvIjeZ38zAvhCtm6QMaYMgyACelum+NZir+k1ClqAEd4Y5XiVH3c79MRvcPtocChqYnVqHKQBHla8evXHNHJGoZJGmZi9vK5OrzxlHOVGpwqQI8JEGx53O23LkN8dJmKxJUAkARqIgc+WxP3Yzz0NwO/oA+1/sD9+Mwx+kVv61Pl/ZjMDc/A21eIK8SyneVajFriDt5fdYDGuHOU1KpME/vvjMZhdXCK33aHNHLC5FvTElRygiZON4zEEiLHwysfWPX+IjCQe+3lvjMZijxwK2OKdHlO/wC/HDWjnN+X7rnGYzFEKsiRqSGIEET59fljZMT6/wBu2MxmBLoMzqrM2IFhy6yfjhRVMTP1SfWJ88ZjMOwG8sgclYiL+vLDo8OBYD9/Pym+MxmDFJ8iNjdFDNpAi3O/ytbGZenpi8773Mg+dvuxmMwF4mOsypJRdREzt+7pfCzZIBVLFm+JGMxmKqKdmE20XIS6zcnUbeothzSEpPU/kMZjMTg7Ywrlspq+sQBJtvYxvhqF0MVBPqTPNeuMxmLtUrAjf0aQWB0keE2kkECbna589scuig0/DMC2ok2E+f8AE4zGYWsDDbilcU1VjqbVFtWkLMREDlOGw4lrRAEUag0E3IgSbwJmB0+OMxmC8OkUirQ9VANgB8JvBM326QMP8vQ0hTbxXgACIB+eMxmBHkRiOdyAT9ZjHiMncidziG7V5Ze7Nvdblz5fv+eMxmF1ccDRfeQO8IbTWAABDISQdtpj5jB5xGgKBCwG8KuSBo3MRz+eMxmFiuX6F9TlDdsywMkk8hJawFhcnphF275gjdNzJueYEiMZjMBvNEXgYVRp1CBbnHpynbEtliFQwLx8OXLGYzCRxJ0GXCGebJdtbMREWW1haBMxhyuXKA/pKhIAIloAt0AH44zGYtpxVtk0xhrHT8cZjMZhLKUj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68292" name="Picture 4" descr="https://encrypted-tbn1.gstatic.com/images?q=tbn:ANd9GcSYoI0UU0_tbnsg0vw8fViKDl1hieX25FE1dulL79LXRx8S7YE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3552825" cy="3105150"/>
          </a:xfrm>
          <a:prstGeom prst="rect">
            <a:avLst/>
          </a:prstGeom>
          <a:noFill/>
        </p:spPr>
      </p:pic>
      <p:pic>
        <p:nvPicPr>
          <p:cNvPr id="268294" name="Picture 6" descr="https://encrypted-tbn3.gstatic.com/images?q=tbn:ANd9GcQag6swrZtBq6b77cajpNLYfnpv8kZMHyUZFq0m7bdyDCczwNCd3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340768"/>
            <a:ext cx="3286125" cy="1390650"/>
          </a:xfrm>
          <a:prstGeom prst="rect">
            <a:avLst/>
          </a:prstGeom>
          <a:noFill/>
        </p:spPr>
      </p:pic>
      <p:pic>
        <p:nvPicPr>
          <p:cNvPr id="268296" name="Picture 8" descr="https://encrypted-tbn1.gstatic.com/images?q=tbn:ANd9GcTbqDprHY2xPd-5v9UCAml3EqA8hFmw5ALaGFW5e70fjUPKcffqb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77072"/>
            <a:ext cx="4074637" cy="2546648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467544" y="126876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Statisch ritme, populieren</a:t>
            </a:r>
          </a:p>
          <a:p>
            <a:r>
              <a:rPr lang="nl-NL" dirty="0" smtClean="0"/>
              <a:t>Dynamisch ritme, groepjes die verschillen</a:t>
            </a:r>
            <a:endParaRPr lang="nl-NL" dirty="0"/>
          </a:p>
        </p:txBody>
      </p:sp>
      <p:pic>
        <p:nvPicPr>
          <p:cNvPr id="268298" name="Picture 10" descr="https://encrypted-tbn2.gstatic.com/images?q=tbn:ANd9GcQfFOnJJo-9MgGm3fFsrRGa9x3x67VOuY70-PnIpKdtdkbj7rs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636912"/>
            <a:ext cx="245745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79554" name="Picture 2" descr="J:\DCIM\102_PANA\P1020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Vorm, lijn, kleur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Hoekig, gebogen</a:t>
            </a:r>
          </a:p>
          <a:p>
            <a:r>
              <a:rPr lang="nl-NL" dirty="0" smtClean="0"/>
              <a:t>Slingerende lijnen zijn vaak ‘nep’ in plaats van landschappelijk.</a:t>
            </a:r>
          </a:p>
          <a:p>
            <a:r>
              <a:rPr lang="nl-NL" dirty="0" smtClean="0"/>
              <a:t>De kleine tuin is meer geschikt voor architectonische lijnen.</a:t>
            </a:r>
          </a:p>
          <a:p>
            <a:r>
              <a:rPr lang="nl-NL" dirty="0" smtClean="0"/>
              <a:t>Maak voor plantvakken de lijnen niet te golvend. Planten maken ze toch al minder recht.</a:t>
            </a:r>
          </a:p>
          <a:p>
            <a:r>
              <a:rPr lang="nl-NL" dirty="0" smtClean="0"/>
              <a:t>Golvende lijnen moeten strak en doelbewust toegepast worden.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340768"/>
            <a:ext cx="7773988" cy="2520280"/>
          </a:xfrm>
        </p:spPr>
        <p:txBody>
          <a:bodyPr/>
          <a:lstStyle/>
          <a:p>
            <a:r>
              <a:rPr lang="nl-NL" dirty="0" smtClean="0"/>
              <a:t>In ons klimaat doen aardkleuren het best.</a:t>
            </a:r>
          </a:p>
          <a:p>
            <a:r>
              <a:rPr lang="nl-NL" dirty="0" smtClean="0"/>
              <a:t>Complementaire kleuren</a:t>
            </a:r>
          </a:p>
          <a:p>
            <a:r>
              <a:rPr lang="nl-NL" dirty="0" smtClean="0"/>
              <a:t>Evenwicht tussen kleuren</a:t>
            </a:r>
          </a:p>
          <a:p>
            <a:r>
              <a:rPr lang="nl-NL" dirty="0" smtClean="0"/>
              <a:t>Warme en koele kleuren</a:t>
            </a:r>
          </a:p>
          <a:p>
            <a:r>
              <a:rPr lang="nl-NL" dirty="0" err="1" smtClean="0"/>
              <a:t>Géén</a:t>
            </a:r>
            <a:r>
              <a:rPr lang="nl-NL" dirty="0" smtClean="0"/>
              <a:t> evenwicht betekend EXPRESSIE dit geldt ook voor massa en ruimte, formaat, textuur, </a:t>
            </a:r>
            <a:r>
              <a:rPr lang="nl-NL" dirty="0" err="1" smtClean="0"/>
              <a:t>etc</a:t>
            </a:r>
            <a:r>
              <a:rPr lang="nl-NL" dirty="0" smtClean="0"/>
              <a:t>….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76482" name="Picture 2" descr="https://encrypted-tbn3.gstatic.com/images?q=tbn:ANd9GcQtYZdDi_bj4m47RrkdmYcE2PNR1HIVUOuGpY5Cv9wZocOruVE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645024"/>
            <a:ext cx="285750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80578" name="Picture 2" descr="J:\DCIM\102_PANA\P1020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Vorm en compositie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Theorie over vorm en compositie vormt geen recept om tot een goed ontwerp te komen .</a:t>
            </a:r>
          </a:p>
          <a:p>
            <a:r>
              <a:rPr lang="nl-NL" dirty="0" smtClean="0"/>
              <a:t>Het geeft je wel gezichtspunten om je ontwerp kritisch te bekijken.</a:t>
            </a:r>
          </a:p>
          <a:p>
            <a:r>
              <a:rPr lang="nl-NL" dirty="0" smtClean="0"/>
              <a:t>Vooral handig als het ontwerp je niet aanstaat maar je kunt niet zeggen waarom niet…..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81602" name="Picture 2" descr="J:\DCIM\102_PANA\P1020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5322647" cy="3991986"/>
          </a:xfrm>
        </p:spPr>
      </p:pic>
      <p:sp>
        <p:nvSpPr>
          <p:cNvPr id="10" name="Tekstvak 9"/>
          <p:cNvSpPr txBox="1"/>
          <p:nvPr/>
        </p:nvSpPr>
        <p:spPr>
          <a:xfrm>
            <a:off x="5796136" y="836712"/>
            <a:ext cx="28803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Ruimte en massa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Ruimten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Nevenschikking en dominantie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Hoogte van de zijwanden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Verhoudingen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Schaal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Harmonie of contrast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Statisch of dynamisch evenwicht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Ritme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Vorm en lijn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Kleur</a:t>
            </a:r>
            <a:endParaRPr lang="nl-NL" sz="2000" dirty="0"/>
          </a:p>
        </p:txBody>
      </p:sp>
      <p:sp>
        <p:nvSpPr>
          <p:cNvPr id="11" name="Tekstvak 10"/>
          <p:cNvSpPr txBox="1"/>
          <p:nvPr/>
        </p:nvSpPr>
        <p:spPr>
          <a:xfrm>
            <a:off x="539552" y="522920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Wat is er hier mis of goed?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48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kstvak 4"/>
          <p:cNvSpPr txBox="1"/>
          <p:nvPr/>
        </p:nvSpPr>
        <p:spPr>
          <a:xfrm>
            <a:off x="5796136" y="836712"/>
            <a:ext cx="28803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Ruimte en massa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Ruimten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Nevenschikking en dominantie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Hoogte van de zijwanden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Verhoudingen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Schaal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Harmonie of contrast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Statisch of dynamisch evenwicht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Ritme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Vorm en lijn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Kleur</a:t>
            </a:r>
            <a:endParaRPr lang="nl-NL" sz="2000" dirty="0"/>
          </a:p>
        </p:txBody>
      </p:sp>
      <p:sp>
        <p:nvSpPr>
          <p:cNvPr id="6" name="Tekstvak 5"/>
          <p:cNvSpPr txBox="1"/>
          <p:nvPr/>
        </p:nvSpPr>
        <p:spPr>
          <a:xfrm>
            <a:off x="539552" y="522920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Wat is er hier mis of goed?</a:t>
            </a:r>
            <a:endParaRPr lang="nl-NL" dirty="0"/>
          </a:p>
        </p:txBody>
      </p:sp>
      <p:pic>
        <p:nvPicPr>
          <p:cNvPr id="1026" name="Picture 2" descr="https://encrypted-tbn2.gstatic.com/images?q=tbn:ANd9GcQJS28u-H5ICWnm-3CIfQh8nqUMVPGjnM7owkkYmS0Fe9fR1Lpd6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89164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9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 descr="https://encrypted-tbn2.gstatic.com/images?q=tbn:ANd9GcSimIa1V5JBsQK0O9OhdyY4Avze1IUTQS4kzTp_0GZJsFluxLyT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528738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756858" y="889551"/>
            <a:ext cx="248754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Ruimte en massa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Ruimten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Nevenschikking en dominantie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Hoogte van de zijwanden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Verhoudingen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Schaal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Harmonie of contrast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Statisch of dynamisch evenwicht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Ritme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Vorm en lijn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Kleur</a:t>
            </a:r>
            <a:endParaRPr lang="nl-NL" sz="2000" dirty="0"/>
          </a:p>
        </p:txBody>
      </p:sp>
      <p:sp>
        <p:nvSpPr>
          <p:cNvPr id="7" name="Tekstvak 6"/>
          <p:cNvSpPr txBox="1"/>
          <p:nvPr/>
        </p:nvSpPr>
        <p:spPr>
          <a:xfrm>
            <a:off x="755576" y="5282039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Wat is er hier mis of goed?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71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Tekstvak 9"/>
          <p:cNvSpPr txBox="1"/>
          <p:nvPr/>
        </p:nvSpPr>
        <p:spPr>
          <a:xfrm>
            <a:off x="5796136" y="836712"/>
            <a:ext cx="28803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Ruimte en massa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Ruimten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Nevenschikking en dominantie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Hoogte van de zijwanden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Verhoudingen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Schaal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Harmonie of contrast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Statisch of dynamisch evenwicht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Ritme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Vorm en lijn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Kleur</a:t>
            </a:r>
            <a:endParaRPr lang="nl-NL" sz="2000" dirty="0"/>
          </a:p>
        </p:txBody>
      </p:sp>
      <p:sp>
        <p:nvSpPr>
          <p:cNvPr id="11" name="Tekstvak 10"/>
          <p:cNvSpPr txBox="1"/>
          <p:nvPr/>
        </p:nvSpPr>
        <p:spPr>
          <a:xfrm>
            <a:off x="539552" y="522920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Wat is er hier mis of goed?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http://www.tuinontwerp-tuinarchitecten.nl/wp-content/oqey_gallery/galleries/prijswinnende-moderne-tuin-alphen-aan-den-rijn/galimg/moderne-design-tuin-alphen-aan-den-rijn-tweede-prijs-tuin-van-het-jaar-2008-tuinontwerp-modern-waterelement-stijltuinen-gestucte-muur-tuin-tuin-erik-van-gelder-stijltuinen-zuid-hol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1" y="836712"/>
            <a:ext cx="5430251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Tekstvak 9"/>
          <p:cNvSpPr txBox="1"/>
          <p:nvPr/>
        </p:nvSpPr>
        <p:spPr>
          <a:xfrm>
            <a:off x="5796136" y="836712"/>
            <a:ext cx="28803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Ruimte en massa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Ruimten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Nevenschikking en dominantie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Hoogte van de zijwanden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Verhoudingen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Schaal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Harmonie of contrast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Statisch of dynamisch evenwicht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Ritme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Vorm en lijn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Kleur</a:t>
            </a:r>
            <a:endParaRPr lang="nl-NL" sz="2000" dirty="0"/>
          </a:p>
        </p:txBody>
      </p:sp>
      <p:sp>
        <p:nvSpPr>
          <p:cNvPr id="11" name="Tekstvak 10"/>
          <p:cNvSpPr txBox="1"/>
          <p:nvPr/>
        </p:nvSpPr>
        <p:spPr>
          <a:xfrm>
            <a:off x="539552" y="522920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Wat is er hier mis of goed?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https://encrypted-tbn3.gstatic.com/images?q=tbn:ANd9GcQc9PapZJeu5R7eIpLPaHo_tBrDjdmS9GFC70cJU2rZMcNs8NUm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4" y="908720"/>
            <a:ext cx="538352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Tekstvak 9"/>
          <p:cNvSpPr txBox="1"/>
          <p:nvPr/>
        </p:nvSpPr>
        <p:spPr>
          <a:xfrm>
            <a:off x="5796136" y="836712"/>
            <a:ext cx="28803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Ruimte en massa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Ruimten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Nevenschikking en dominantie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Hoogte van de zijwanden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Verhoudingen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Schaal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Harmonie of contrast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Statisch of dynamisch evenwicht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Ritme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Vorm en lijn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Kleur</a:t>
            </a:r>
            <a:endParaRPr lang="nl-NL" sz="2000" dirty="0"/>
          </a:p>
        </p:txBody>
      </p:sp>
      <p:sp>
        <p:nvSpPr>
          <p:cNvPr id="11" name="Tekstvak 10"/>
          <p:cNvSpPr txBox="1"/>
          <p:nvPr/>
        </p:nvSpPr>
        <p:spPr>
          <a:xfrm>
            <a:off x="539552" y="522920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Wat is er hier mis of goed?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https://encrypted-tbn0.gstatic.com/images?q=tbn:ANd9GcSl2yD1vv4qub1egsNjsx3mwgyBQdDjZkc8KNBfAOR2R1dFpr1V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5" y="1700808"/>
            <a:ext cx="5429060" cy="271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Form</a:t>
            </a:r>
            <a:r>
              <a:rPr lang="nl-NL" dirty="0" smtClean="0"/>
              <a:t> </a:t>
            </a:r>
            <a:r>
              <a:rPr lang="nl-NL" dirty="0" err="1" smtClean="0"/>
              <a:t>follows</a:t>
            </a:r>
            <a:r>
              <a:rPr lang="nl-NL" dirty="0" smtClean="0"/>
              <a:t> </a:t>
            </a:r>
            <a:r>
              <a:rPr lang="nl-NL" dirty="0" err="1" smtClean="0"/>
              <a:t>function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30404" name="AutoShape 4" descr="data:image/jpeg;base64,/9j/4AAQSkZJRgABAQAAAQABAAD/2wCEAAkGBhQSERUUExMWFRUWGBoYGBgYGCAeIBweGhgYHBgcHR8gHycgHBsjHBkaIi8gJCcqLC4sGh4xNTAqNSYtLCkBCQoKDgwOGg8PGi0kHyQsLCwsLCwsLCwsLCwsLCwsLCwsLCwsLCwsLCwsLCwsLCwsLCwsLCwsLCwsLCwsLCwsLP/AABEIAMEBBQMBIgACEQEDEQH/xAAcAAACAgMBAQAAAAAAAAAAAAAEBQMGAAECBwj/xABFEAACAQIEBAQDBQUGBgIBBQABAhEDIQAEEjEFQVFhBhMicTKBkRRCobHwI1JiwdEHM3KS4fEVFkNTgtIkwuNUY3Oy4v/EABgBAQEBAQEAAAAAAAAAAAAAAAECAAME/8QAJBEBAQACAgMAAQUBAQAAAAAAAAECESExEkFRYQMTInGRMoH/2gAMAwEAAhEDEQA/APOFLN66s6NgBaY2VegH+8k3s/hXiZD1PTKaCYUbFbgXO8E+5jCnJcNfMPp0wBYkD4R0Xr+jfFw4Z4ZFPSzsUSmdS01NyetRvvH+EWHU3J885u49t1jLKD86sK4GXpq9Koup0K+hwxGrWeRgCDv0BjFozmfZaQSrXdqS/DTdhAHRiADUA2GubRzE4rdDxGED06cEISS9tIWZueo6flhDU4jWzFYGk7Ki8z97kZBkaSLaT87xpqal4Rd2LFnvFn3aQJ9v1+H44U5ilUqtLEqOYn8I5b/hifhuQUVRTWA3xaekkT1sJW3KRhuKlJZDAkqSDYzI72tv2xqmQkp5anSBG/c/jJ3wO1d3tsv3CLD5iZKnryjD6rnMv/2tRncgWPz2xzV42im1O/Qb/IRif/VL/wCEvA+Rp01rMVruQDqeNIJ/dXYfOTbli0ZvxBQpg/tFMcl9R+gn9dMeMZPxDqqKhSNdl0+ozynlv0m09MWJqaoup30gc2IH8sdZlw55Y77N+NeLsxUhaVIpTJGosV1RaRckC3QMf4hjznj2VOYFJoWSg1H8eQ5cvlhtX8UIwimtRu4sD9SD+GE+X4noVV8sVGUARqEWtcwQJg74jLKVWOOkvhzw1UVKyO+kVabU1bQTp1EE7m4tta/vic+BMskh82+wESg2NiAZuL/oYY5HxZl7BopsYjpfvy53aMdcd4D9qIdai/DADDcySrBufSIvjb44OuUGTq5fLrAzbmOTuDPf4bewxmW8TUKbOxdanmGQQIMAABehEyeXxYF4f4OJy9RqqOtaiwd9MEPQ2qCnpt5i3e4uDEcw4r/2Ssy68pmadZTf90/OJBPvGJ1aeIITilPNJC120kQUZyBa4ETFvY44/wCCgiFIPWfyB2/3xWOI+Cc3QVg9J0BM6gJAiYOpbbE8+eLDkMm+WyPm1XZqwDMoJ7xTS45+mTEiW6DBZfbLDwXwPlqlMa3ZalwAG+7ykGQdpne8TijeKPC4o5hqQILKJEWlSAQY5jteD9cGcO/tCExWpMuxJW4723+ow7alk+IANrV6i2Vkch1ttvuCeYxrZoTvl5zl87WyrqVLjQbaWhl5jQ03HLy23FriQbrxXxx9oyVWi4PmqdSug9LMravWu9N4ltoPYkAxeIfDq0stUqVHLrTUkygDkCxmPSx/yj88VFKlOoftNIuVJYVFKwVBECWVmVwZYgEzIO0KMM3qtxs/4xmXp1auoiorNr1RaGMkwJgHVytgarkxUUOBbaR2PI8x2NsLOFZ706GkETpB/wDqf/qcWHhvEVEK0BZjtfYRyxJVs0Ck6TBG45Hn8rcjvOOs/nzpoKDpb1Mfcn8Phm+LLnuGKSxAvt+uoxVOJcIMyZJWy33E8ukTEH8MPYN+F8UKOHIiovxWgMNyD8h7SBti+/alZdW6sJHt/pjygVisK/qSwDCxECOnbY9464tnhfPf9BmlWvTYHYxdT0kcj0O84YmrJXFpH6/rivDiFKo5phgHFjvDddLEQ3eNtsMvECsaBNOQRdlG5A+IfzteJjpii1KAN6RjnpO0kTboYv8APnfGrG/EuFgjYT9P9sV80os1iDz3/XfFy4FwavmKaC2p9RCmRZNIYzsPW6L0JJ5KcB8e8N1qB/bUmWNm3H1FsaRlSq0R0Pyj9fTGYLR55fODfG8O2Xqlk/IoqKFGzbctV4Mczc7jvE4qPHs9UrsVLaKKiXY8x/Q8gNzuJgYb+IePPmahaTTVT3UiJ0mRbnAXvbCgr9qBQqQJ+LqSeY5NdrrzPO+Ky5qsb7KaNBsyQlNSlBT82I5nqfy98Oq9ZMqmlR6u3I/1/L8MTZyqKC6KS7LJI2gbhepHMjaeskW/+zv+zcuRms4u96dMj6Fh06D9Fxx3/R3JN0N4G/s6qVv/AJdYtTJRvLWbkkGCZ+7ee+/fEHEPDb1Veqg1MhAanFyI3HWCDI5QJtdfZKtUKJNgP19MeScbzP2t6yUKmmjWB0uARqUOPOA/eRrQRYgdLYrLUnERMrlkpdTMgnSZDCxA/I8hPYYbcM8Mu92/ZIbmZ1H3B7czhjQo5fKgBR5jqIBNyB0B+6P5YgpZmrnI0yUb4Vp3k3kSLkiDPtjjwtMM3QywK0U1vsT/AOzH8h9MKKVGpnaxVA9dlk6UBKpaYY7LP4zzxYaP9n1VtJ8htKmdBlQff1KY7SMOaniSpk1FIClQUTCUlSF62DNB7G+L1v8A6G/jzSo5G8yLFBIA9za/0xum2ofwH7qGAp5GbRM8o/HD3jHHKL1DUcS7Eam9Kg7dIF+v1OGNLhtPSCERRE3FhYHEeMvR2qAK3DgFNLMVSDMISSOZa02iDhfTatlKh8l30g/CskGf4Ygn5G+LucmMxSqihTNWFZT5SMwBjawIm+04df8AL700LNRZR1KrbpY3J7ATh8a2yrgXHqzGmHSVZJLxp0teARymB7Th7Rr02Af1U2/eHpYAxNxt8sL6eWV0PlsG9iN/laQeuKnneLZujRQuXp1PMZYMQ0IjAAi3NrjmpxM21emLxzMU1MVFqqAZDi+1gOZJ6kn2wm4xkKzrSV3A0y1QkQGaIEdlv9eeKNlPFxMEyCIPpMiZ/dMjlzjFt4X448yFdNc2GkSTOw0mzH2ONcvoknorzHChBEgnpbbraw9++K9m8n6nCGGAj02YbGbXtMSMej5TJZVwWVPLZ+g0TB/dNpnpvhBnvBlekS9N1qwdQV/SSRcC8qb73GJ0pz4KrvV1jMw9JQFKv6tWr4hAHqUCDteYPf0HM18kMszIKVNgosqhCQJIWCBq3Mdz3xVanhfzKlepkmVTM+QUKypVW9JaAdLFhKnTsLEXpfHOI5hdSVAFW4YKpVlMc9RPPt747b1NOet3ZrxTh/2jNqn2RqdO+phpTVKBg5UjkbDaZmYxlbwzWSwYVFOxiGHQNNmB67++H3APFmV+01DWQy9LLU/UFKv5dOxH7ry7AAyCAsEG2OvFdQZeopyzFqbrqhxqAMwVBnVtuDcSu84n1tW+SfLKQoBJJFhYjlJsbwO/fGq9IEFWEc56YxPEiC1RdHcXW3Pr+GJzWRhKMCOxFvlyxHDK3xDh2nsOfTvIwqqg0z6Tpk25iQZEHkbe/vi41aHIAdx+RwrzOQDWtG0HYjp+up2xtstORzwq0krA3Ihh3mGPuDOEdbw9GaTyxZzZeTEmNPbffoffAfhvONl6vlt/dv72bkPYjvuBvfD/AIkDoanqI1DSGHLUCL9jcHti0Lt4Np0hUeLFT5dJSImnSka1vDFneq5i/wC0UECBNqzGWSqhR1DqbEESMeH8C8Q1ssRTqjVTX7pP7sAaWFwehGxAiMem8F8WpUA9erlP3l7Oo+IfxLtzAucdMbKjKXe1c49/ZS/mTlXAQySrmNJ7GLj9XxrHpCZhSAZEESDNj3B5jGYrUbzfOwpHMvpg+WpuT1H5nvy2wwrVlUaKdlFiw+dhFwN5b5d8TZ+klJFQHTb4eo7kAwD+N8R5DIu+y3BsOSju22rty98c78dYGpnSQD1Hoi3b2b2253tj03w745dkishaLa+/Q7BvcX2tzxUaXDqVCGqQ7nkNh/X3MDtgTP8AG2I3FOmLTz9gOvbGn8WsmS1eJvF6eWfMgJzXct0Ec9tu08rU2pxSpmoYr5SCSoJvEbsdgIm34jAmWomvOtRosRMzAI3PMW5j2jbHfGaDtTDKrGhJDaVN2H3TabdItHO0Tlb2vDGdE/EeMhpRJ8rYt95z/D0X33+gxY/D6KEalbUpDhNio9JEkXVpg2uNU9MVt8qyGV0+ZG7fDRUbnu/Qcud8T8Ap1mqL5Cv5U+tjYtqBDOzHsZVd5gntzxnlduuX8Z4rJxj+0Gs6wKjlE9LD4TIJWKkCWJI3PpbpOEVDIV800qCv8bbR2A5/O22HnCuCUXrayhq5ioSvljqtn7BJEkm3PDnxPkquWOmAbA6V2IIjqJggj5TAx11xuuHCvJw/LZW7t51Xf1GYPYbD5XwVw3PJVzKnNoz0OSDVpm0FgLsBve19jhVmfE8fDo+h/Lc/TAo8SZh7KFHuN/YcsRtT1Pinj1aI8rK5djp9I0rCj2IBWOcifbHn3Gc/xDNlgyvpPKQAd7byR29K9BhjwLLVzJrAmw0qF9XObKJPtc4gzPicXFJSYlSWlduxvird9pmOuiji1GoKitQJp1ACr6Y3UlUbuYWCDI2xY+C5zMPRXz0pG7B5JFgF0mNJDEnVO0WxVV4qVqMQFYtHI9WsIaPr9MWmj4qpmmPORqQEBmUFkVioIUtFiQSRIMw17HBCFzngrK1ATTBotz8o+jnplDYT0GkmMDZXwm9FlqiuCUIbWFiNN5iTYRMYmynhpky9QZTNSlRRDBrnS4ZZKmDzMyL22Y4DOZziA061JqimxgG/03nbYzjVpB3iHjS1IFWEd/2hQzI1GQDAgEAz7nBPA2ZQjPmSlKobSC4+EldK7tMbLyvgnL1PtOlKuVcz++ogc9yQfyx3x7w+K6Ii1PK8rZItsBfnYCJwM5zPG2ov6iCB/wBSiZ32Ondfz5YgzWbp5yxqJUI57PEWBnce/wAueK5nuBZvLBWCO6rcMnq9JHqEATFgYI67ziJXp5hVdYDcmXYn+Rnl+gXcMjdfwo6kmkZPRrGByvYxa07YmpcXqIPKrhhe0g29h97mOZANpsMQf8cq0GRWMiCCWWRM2ueWkxHblvixUONU6lP9pQtsdF17nS247Y2wgqcNVlBizCQeR79j+OFZ4YaFRaqLMGSp2I5/7/lvi7ZPM0KxC03V7XU2Nv4T6gZxxmuFwNpBJHcXt/vg/puyujl1ZQyiAfUI7yT7ST9cC5jJ6W+8eliZ+l/n74Y5Ckab+X9150no0TB7G5Hz6jCnxdVrUXpt/wBOLFJkOJk9xpiB0DdDiuwizWUDL2jcH6XwZwyuzqUqXZTAaNxyJ79e474VZvxBNOi2lNZ1eoEzUA08hYQbX3ntGNJxqnBqk6dNyDvY7QNwemNOBRXHOHFB5ouLeYPkArfyn25TgLI51kbXTZiBb2Mztz5X+kYtKqtRAwbUjqJG4j+hn8cUni2TahXIFl+JDyO9vcXH5YpL0fgnjkFDrerSab+UFKsebaXVtJ5mIkm+Mx5s2fUgawwP8P8AO4g43i/Kp1Fv4V4YqVak1B5lSZAQEQCLajYexMR1OJ/EuSzWUUJToqE5FDaJ2sPT9Mel5rN0cnSgaUVRP+p5kk/Mn5x5R4p8SHMtLMRSUyF6kWnu3cWXYSTestScKxu6VPnhBZiYm7H73MRzEfhzvAxxRomsQzwijYHlzJ7ntvjrIcNaqQzgRMra49zufYzt74fcLy1J6606hYU1vU0qZJtCzFl3ki9oEb45yLF+HPCRzpBumWU3bnUIOw/ETsPfHoWeq0MtRFLSoQDStMDl+uf88JeJ+MEpIFohaaL6QSBsNtK7D5/THn/F/EtR2007u3NiSY6k8h/X69LlJxEauXaTiPDsrrmqijU+oU1mGPLUB8Ud7DntOJEzNas6UMtS9b/CosFUbu5Hw0x2uTAG8hOqeVJLBqrbluQvvP4L9cSZHPVKVQ1EqMCDO8Ha5PMT057bWxy26vVeF8KocLoNUqOGqETVrNu0bAfuryCjsLkgYoHFfGq56vUpumml5ZAtJGxJczAJFwonSF3JJxHxP7XnypqOaaLtqECby4AjUxFtRiBIEScCPUy2UGmmvmNzdthMjpeTIhZJw55f42GG/wA0Jw7wgxYl+gDOdzFh3YxzJ6b4a+flsoYAAcLMxLHcCJgAEiJJAsd4jCHPcQcgBmJiAotII58/ULdY7mxbrwlc66OzrShVdy1wvKUA9TEmRA3gcr4543y6Vlj49ok8a1LimrX3htIPKLLMY4y+bFR/7lCSRqOnVFuZj88bzQy+VH7Q6i0gATfrHT8MQZXxEXIp0ssYPpVVaNyAAAFmTOK6SOzOao05krbdVAkYWUuOUAzny3eWmyg/cVebDoevyxZj4KcUw9ehQp/DFNnDPAsDAECBECdukRgDMZ7JUG0xTZ+iJqg9CRYHthuxNCraXp0mVMxoYqARuQdLRBlZjYHEGd8TZjK1W8zL+ZQEQ4BBjSCxkAqYMzOmAJO2B8nlFqL59alUFMMo8xk9HqaFE87kCFBjth62eaFaiVq0pK1NPrIGxsDJIvKi/KJxtMG4d4kytepT0VGpkkMyVGKj0wQoOrSSWiwa4VhzvwfCWYp1GrNWbMKQxADMTJMyEJMCJgLO/a8v/EaTlkdTTcWOm49wY27lQMQ+bmaajyC0a4n0mwm5BsQTaReBPPASPh3i7NZepFb1JJlTIYWbSBz3jfltizUauSztL7QaYBgeayiHp2t5kXjeGOpLGSDbG+L+IQCadekKilQCwE94g9IBkML8rYQDK0abmtlc0aDqCxB+6OfxEHT11SpuDbGgMs54UpvTbTVL7FSYKxBkFhedUQeV7bRWBTq5NrodB3B5jsdifbD/AIkV/vKIamW3ekQabSJDAAmAbgqZX4SLGAD/AMxVQdNbQytEVAIB6aolR/iiPzBfjRFxThoIFTSVsGFoImInv+XY4b+CeMvqbL1nL6hqpljJtusm+209MZXzakaXlCeTfhfb8flhPVy+lwUPqWGX5HAy7Z7LA35ggi+/MEfT64ytlkzdFlP3huL6WXnG8hv54U5/NVMxlCafpq6dhzIINRRI946iNsJvBviY0mC1GCio4RAebdugiB6rXF9sVE1XeKcPqJUvug0aSPTAn6TPxfyxIhFQH7rAXBue4I+8D1/0x6Txfwg2aqL5QCM0htVgAFJU23202k7dDigcb8P1ctUK1FZGW4/qp2Kn6exxmNfDWcFMimxi23IXtB6XMdiemHXHOE+fRYADWu0iedh84HzjFEp5y4VoDTZhYMf/AKt2/wBBj0XhHERWo23UQRz/AF/TFxFeeVMoSfSF9mJBHaQb4zFn4zwmahIXUT8QUTB6/Pf3nGYNFNxbxN9oqgVWKKS2kWkQLkhiomIm+0hdowBkuEF3LOZgwtosDYxyn8J+eHfhDjy5akwq0VqSDJZrReLEEKoBi3vzwZRyrBVqtTKJU1FJNyoi8b3m0xPzx01s9IDUp0FGo+o/CoEsfYdO+w7YXVfEBeRS0LNzeSO5O0+0+/Mccey706r+YBruGUQ0WGlVhj90gkEA3PUSjNUs2lBpYR/4TG55v+A/HHPL4qOs5m3LaBLMPUQ0kLJ36g9h0HsHvh/w1UZXanSao6iSJEm5iSSB7D3xDw3hgUDvzO5OHVWtUy1MtLUwRAE6S/aN1Ai5aN7TcYMTVey/CKrTrQ0QDJ1cjzF7kjrAH8p1zmXowKY85x947Keuo2+Y+uFDF6rELCqW1Np2Y7GevuZ+WLH4byq5arTZ6JqReLQsbc9xv/XGmmWnw54ZaoorZz+7sVpERPMFhvp/hNzzj4cV7xnxSnma8ZaiG3DVQdM8tQItIBPq3Ow64M8UeNPOGiCFkjShmbbMRYSOXP8ADFdrZl42gR8I5Dl3/Vr7OWU1qDGXe6k8P+F6b1tL1UL9GOlQJsLc+g/1OC/EvFqGXY0srFWuJQ1PuptqCrdWZSLs2oIQd2kBSmTepempn942A636DoJ39yHVHwl9notmKkEwDLekNsBpUSenIC9hgnXEN75pAuSerRVDD1lYwzEx6jqIJ3JA1GJn0CTecMStLLaXALPPp0EwGU39Vtj87bWwGGzGdqClT0hR+6YQLzbVyWDv/PFiZ6PD1p06NVampKiVJWVlwIKDeBBFt9U7TgkNJq2fzNQFyoIP3QCTfqSb+5GN5BKhUmrTWmJtG/caQDPK8jnbp3VrQf2UA1AWk3JgepVBMAgDb3wTwvOVEoNA8pnkmq6A1YI+6DqIjoV+WNGoHMPVcR5NRgCCNTRZSDtcCYjBmV4iiECohouZ29URAuVveRH44hyHF1BWkoqkj77pdjMm4ELuTJAsOsTxxDUautDoboo1cxA9WqI35HFA8Zswrn9kKtKBD02AYG0ggkDmT8h1tBl8s/nAjMtUBB/ZVAoIIgwGWJEArF/imbYkSs1UfGyOkEtTOkkDkymZU8/wjA/F8utVJqZc5jqyACoI5wdJnoMFaMJqBAMzQBLGNIuQIvewY7/DptHTA9LIZGoUN3AkeUQW1b2N/kQCdhN92WQzhFKBqdrDS8iCWuCGGqAJjrp5b4r/ABCjlg7LofLXidP7J+W3If5Y64N65PawcfRE0fY6flKieuk6lVUgqFC/ukhjeQo033OEVPjGVqny8zSNJphrE39xDfVTvjkZivlgGpsatMbL8YG3wzdRE/DGNVuJUMzBqUgWtDKenI7EDsS2C3fIk0tVThtGrTHllYUabbLAsLbWOxjFar8M0NG4glCOk3Hy6dCMc5iA4qUyFZbwJG0WjeJ5EQcPK+YR6fmfCB6on4TFweu5HzEXN92xLkOJClVWk5k1DKnoRyJ2kifoPmn8Q8BGssogE6gRyPMdQJuOmHfHuHjQKqbWuO+zD5c8TUj59CQwDxBvHqFp7C4+vbGBv4X4w2YpqWYh0GlgJBkAXBG0i4vYzzwzbitHM/8AxM8AWHwVrDeQCf3GMbxpMEciMef8F4j5FQNJH3XHsbg9CD8jfFk8T5U1KPnUxLr6gBuRbWO5tIBF4jnOLlToi8XeBamVJka6TGFcCx6Aj7rfoHCjw1xJsvUhz6LKATe9onpHM84GLJl/7RDTyJplPM1gqitBkWA0BjJAvYzFoJ2NXo5lMx6XGlpseTe3MMOYOx/A66bW1/qcN1epQdJuIvyFzvjMKPD/AIn8in5VbUdPwkDljMdZY53a0eDvA8xXzSwPip0TsOYZx16Ly3N7CDxH4imoaikdKYIBIA+8AecwQSLTN4jFb8I8XqOjtqqUaCgi9UlCADqJU2UAXMHCfMcRGaJam8peWYMmlR3YaY6kGN8T5ccOtx5cZwtWcgGQD6m6XkxvJNyTO5kzzZUqC0F5uxIAEydojqTb5fLET5VkpghGFIgQwFqk9G+HR3m/5S5DSCajxCjly7L2/Mx8udlWNznFhQqJpElBqMRIP3bbW+LcQQsb4SVM5VzLy7atQ3iJ7R91RyAJxJSoPmasKpLOQAIk9h79tgJJNicei8J8L0OHUxVrxUrEWX7oMbC3y1HtAG2KktTbpUsvQFBA0Sdo7+/KBcnpgDOZ9msDJ6LsJ6jn8/wFsG8f4jTqjRSy1KlU1anqKBeRGlvSNRELDGbAAYC4fkAGC82n67x+tvpiMvkVG8lklQamiTcseXuTgniOdovVL06PqIjSrNpFtzPOO23Y4X5nMmo5VY0qYBi4i0i0Sbm3zFsM8rTp5elrYdgOpM8/qSfzxo1HcGzyI7PX9ZRQUoqNzNiRzjpfebDAfHOJVMy5fMNpUbU1ue08hv8A7XkU52rWYkelbCF3Pud/yxw6KVCKfVcyskyRAm+m28G9+WHfGhrnaJuIEeigkH2n64lr8HSjDVa41uCWAln5wqk7kDmARyvBlhlarUVZVoDUQPUbLeZJMyT2vE89wqrsqPLzWrHkLATyHMWwKh9wvILTpis1N0QiKdMQatXcgybU0vduc23BK+p62JeppcMLUjpMaVSGje4Lkjk3LHS0z5f7arpZvgpJYKvVubHsLDckG2I6eWpomqkpao0jzahhUAIJJ/eJOyqIt6idjX4CVGrVQVhqI21EAtA3jVqJnrHzxrJ12SUVatv+rU0wfaDI+YxDlglcnWPN0sP2jD0zAmOnw7bE+5OCDQMAMPM5+kAIPr+rb4zIELLUNTUGg6mLCY0gbQB0w8SoKqagdQO0MRpjo6wy95wuelqBBYxz3CgRty1fq+N8PzXkFadyh+8TsbmObAQO2FJnSq2AdC8kktUIBGy+l0EfDsNzpvfEXEBBhHRlMDyq4iYn4X5kgbH3wW1IhToKgyD0kgzexm4HLHNZzp0lNIIj4AyNf93932N5N8FJIeBqyOy062WQfE5INMMxiPinpyC362xxRV6RUVKKVVkRUpsNuRvufeBhs3FAV8uXpCIIUakjkGpmHW5sB9cB0OH0lnTZWM6qTalNr6l3U9oIwWT03PtJ9lpVwQhuLwRBX5c9+VuWBaGXCjy22ciAet7+9iJ6jE1CgaTrVUhgCRbn+8p5TF/cYmzi66hQixEofxPsRCsP8JHPBGQ8KrJUD5djyiOYBjb2nUD2PTCPJZ05ep9nzCIKivAqqIDAwCGGzKRBHMfOB3n1cOtdQVq0yVcdSDcHsRJn+InDLxBlkzNBa0BgRBPQTae6mx/0wpLPF/BWpP59KCjmGXvG/uYP073aeEOOCogR7MogAm4EnSY6WIn+EbzgvgAGYy5pOZYDS19wSNL92mNt4xU6mS8uuWUaK9IlWHUcx3UiCDv8NuWM3Zd4x4MaVfzU+B9gbhY3QdFB2FoBtgOhmg4g/EN55x//AGjrv9cegmmlemPOEo15FmBPMSCJExzm3XFQ8V+C6uUcWmm3w1FEA2tG8GLxfnBIvh7EqCjxuBDLrjqwBHuT8Xv/ALDeE9HMBBDox6aRy+tvbbpjeN4tuLrxzLmnk0yyvBcaqrbDRPqJ6BntF/SpWLjFi8F/2f8A2hEqZhSuWUApSIg1YuGqcxT5hOe571LM5h3qioyAwwcBj+78OsbGOS7D3Jw54n/aVmWosjEpqBGpdJInaBpF/c/6XjYq2+u1t8b+PFoj7PltJqmFJiVSbC33mP3U25mwhqBxWqEphHYnfWxMs7bwJtuSZ2UBewxF4P4HUzVY1BJ3WkG6kTUY943Ykklj0xvxV4Sr0XLVmnkAwUTYkgAVGWBaxI3Bbe85eWtnGYzgNwTxRVoVPMRVBjSNDN8JPeQZgbrLEAwBEWXLcfq5tTVcsR8KKYMtP8IGoajpED7piZk0WjkqlWp5aqVH3jM7xN+Y69bCwtj1jK53K8NyyVnhqsRSQGdPIGP3o3J2E3A1HBjLrlWdnqEPEOCVcqk1KTKLeokGSdtiSDM7id7E7a4crFJRf2tQ+XTB9JEne+0b36CTzwtqV6/EawqVmIp3hQd9pA7RHqi9hYWKrjXFv2g8t2WnTsgViBa3KzT9IA7kTdToSfXoScFy/D1BdhWzJgKtiqHrEXI6t0sLYXrQpNWmvVdQqtsNQZ3DSWEEwDp2vI6AyF4NybOBmc2dNONQJUD0bAiBLaohSRfUYEEDAc+dUJTWKJPpeowLMB8RgKAPeY2FxBN22JkFPRZ6Sqi+qoSPTvpm8e+3tOJEpChTOgA1AdIG4mO1oA79MFZbxMatI5bKJpP/AFHEzpvHKAAsCJtPe4RqHzFoU1LBfivp1c39XLoSLgz844iuXFQMAGqMzsxgR/IWAHcYlNLQCZVHa95ZoJ9wxG/QYm4nWR64WgNC0wAxJLKsGXgky099sQ5dzV86oiFlRZ1kH5WEwoF/98bpgT0TTPoBJN3q1IO89OnO0AHng182gQRqbq7sVDHsBcr/AAgR2O+ORUEKq+liupifiiNue3+2xxqogUBiJJWViLCTcsZ3vsOuGcMlbJMSFJVmAAAb001vJ0oDfSJkzFh/FEn2OousBfNRDDHUpBLFbIo9IFzdmJ7RgPL8aWibAFzIFpIBG9zv3MHmNsYOP09IpCkssSS02Ci/YST77mTyxc0m7ctlWVS7NUMQSQCzXOlZYrophoiEUXmG54HzGafSJUadgDJjSsi5Mk2E73Pa77iXHxmFWnTAo0RYLvqIuXJtMfqca4z4lSnlKNPLErUorUqayB/eeW4DAXB9THe0WxN77VNhuE8TcQukMp2Crt8t4Nj88PqdYAcwDv79wbX/AJYOfxZQZxWVvRSjzCRceZYAe7gHvfrg0+J6MHMaZpkrTcwJBJaZHT4T7MSLgjDxPad34TVsjTMGoCQJ0+plUEgjkYIn7rEDmLjCscOFMyKWpbkiZN+hHq59Dvvi55qtQKoQAVdiVRJYPBDWC7HsQJMg96vxHJrJVHpF9RMKSk9IvZuW8Y1EQZOkADoB8t+TGSrL1/XMdMB8Yy7wr09x60Pcbofn+rYZ8OUhS0MbAkHmVsSf4ipg23UnHVXLRKC4aKlI8pjY9JAIns3MjBYdlZzNNvKrbJWIpt/C8+gn5jRP+Hrjik60qr5dwFFQkpf0uCDNuRgFTykSAJxFmqKqxpt/dZj1JY2fmv8ACSI35wBibiFM5jK67mtljDwL+kA6gNzqWGEcxG8jD2AXDuMfZ6hpZixE+TWVY9LSVRwLMBMaviBB3UxjPHOWLImbpAkiFqRzBjS49mkezLMAYFz2nM5cVLG1yL9z8uY+fM4b+FM1qotl6h1gLAnmp/3ifbrg74brkg4FxrUuk33MfnHQ729z2xY04+aUUqyeflahCup+5P31J2XmQTEgEQd6bxbgrZesxp3ZYIkkA8wTBE/WN5w14bnhmkKVRyhgekx9QYxpwKV8aymX80+TU1U7wSG69Yvy3g/mcwvzOWq5ao1MEEDaenLnsRjMbQ8kqVW2GZTYRIBuNzZrk8uke0HU+HCoygNJ1MCxMhV9N4HQTPM9b4S5Pwwks9Oo8hTC1qLKQbxeIMRsBzw+4VQVACqMQxLBRvpYJIg9103jc4rWjOXonhRlyuXLIheqw0ooAFgRzJi7GSe3PY1njHDc1XbzMwGBLQFA1WiYETzkRM7mSTOKnneC5lapcV8wpUNVZaiVF0hTLHWPQFExAMXHXFryfFicsVqF2r60DAVaieWQKk1FKkagGMaTEmzA6AcamfQtJNCswRlK2C6bzyJEW6/LvjjgPhmvmaoVZCkK7XMQygy3KYO179bYCq8azKZhhRzPloFGpYVnZyb1GV1JiTAg30g88OKHijNNVprTq0Wp6R5zMskkEioVI0pvC3FiCY5Y3DGHik0cqq0KI1vp0s0mWPPsFG3zuSd6rwvgw85XZVYgjShkr1JYEmf8O0C/IYcJxgs9dHSkFRW0a6Z8xmDQou6gpKglfSRHYxzwjiLOi1K2Vo0m8wKPLazLI1GZsN+8r3GCmHAyNTiFV3dtNClJZmspIAttyAjpH0KTOgqjaHk1SVD/ALlP+ERN5MWB57jBmX8aDNN9l+yulGmJUiqEEjmyBTqWYJ1NuRI5hdVzdGvXNFkzoZW0Snk6IHMSQdECTF4OCxpTrJVFp5OquSpsVAvVjU1Rr6nYA2RDYKTvM82Krw3w30Fi/lKgIDN90R66ht6nvA6knlJxKuapVl+zU69SnTWQ1PyGHmeXz8yYKRMDSJZiZNhjnK/Zq3rNWUoQPLCOokzA1MACsgkspPITcHD7PpPxHNUloIlFCof4dRmo6kjSXPVzcDpa14MaqEhHePLSWRLAAx8dzdjsm92YxYGF6KqxqNWololCXhEhNUgED4UJfaSL2GCMtwygqHzD6QdRQEaqrzGposFBkwJvtMSRkXDq1KNT0yfMYs82LKoMib6aewAjYc5wV4ezNEVCagGp/wC7V/gRV1Xe/IA8jqPTcC5HhyOlerWqNTsFpokaoBsIM2MS1r2jaCv4FwetnKjKrCjrn1OsinTX+EFZZm0KAWFlJ5RhjXQvhlfJ0qNXMZgB6jO37OCSRpYqhtEMYHsJ5xhd4R4bQrGq1dZWGbSHamSTdETSQwAkbHbeYMrPEFLRVFAVFqqklqgXQrXgAAs1oA5n0yRFhhq3DHy2VaqxXVqVTc2LqGZBYyyhQG5TN74Qm8O5Klmc4tNpFMHQIJFlUsxne5C37DHH9oPDKGWrmlRqG1HWQzA3LMNItuYiJ+9iDw14fzGaBWj5eqNf7RmURz+FGOoeYOXI7YC4hw6qlZ6VXyw6NpPlszKNUg3KgxHblgnR9rl4o8HUsvSTyqtQtWldLMvqK02qoAAovqpjrgzhfhzKVOHiujVH1U/UPM+IrIYAbTIMWxW6vADSyDcS86qWo1nYU9Q0nys2yARpmCFj4v6Yzwlw6vVzUUhTAoVA0O7A+WHEAQpljTIsYmd8Nn4b12sHgzhuXq06iSwqo06hUb1qQTTaCSFOxOm/1wd4d4dQbzkqBCaba6bFp9LMQQxn1FWlSeYYdcU1alTJ52DH7OoAfUbqDKnbmu88mGLdX4S2WIrMVbLVSyMVJladSykyOmk+6jfET5rpr/faRU01GAIMEMpGzK3wN7X0t/8Ayfw47+zDTpvpDenqAbx8jf5HA3h/K1KiEMyGrRaohABBIiYgzILByp6MexJi1hz+FhB7Xsfkwj2I74ucoqv8SoFw9IAa7vTnYOu4nod/mx9lfDOJmnUWsfSrDy6w/dg2J/wsfoxxYuJ0SSCDDjn3G3yPwnqMIc9QUVS5IFOtCspO1S6n/MLHvfB1SHzeTGXzTKsClmLj91WmD9Db2ZD3wvWs2UqzE0wZ9IAKcmAgXXqDPXe4e06KVqRy7NqqUwHUrZisQCJ5kAj304Bq1FrUy4BYrIINjIsC0c2H4+2NYBPiRfOoDM0ZYoJsLsh3EdQbxtviv5GuEdGqUygcwZixgEGDcct9sNPD/iNjUei1FaaiLDZZFw1rSe2888IOLcG0V2qV822hW1U6Wh3YrN/3aaRtOokxeMOgueZ4TSzAUuPUo0yDEwTva/8AvjMIfDfiemwcsQbgA9QBAmLTAH1xmMNrL4qqLk6lOmMwazwCyNbSAI1tpIJkg9BMxEEDz3xlxqulfTT1UG0B6un/APcAIW4sAAD7sRyx6VmeA5b1ZlMnXFZzqYvUqMWiwUq0gDawAAUWiIxXuKZOhUqvWqZLMvXeFcgPoIChREQDYAfD1vjWzZ50q3A/HGYYrSZnYk3qFlJ9iPLmI/itv1BvHh/JZjPUv+nTaCyV2UlkBmHgtDxYgDSJZZtujyHhGirg0sjmJ6zUMbbgzhtncgzBEORzf7MOFelrpnS8BlJEErCC3+uNwrd0Rcb40Vr1aWWr+eKdiWRNOr4dKypJ9QmbiWjlhtxTjTZSgHqZRGcV2oAqdIqn1nWyCwkUwYBMagJsZN8L+EstSZlOTq050yatYrGllYRN91GIvHmXNTKVFWmxZav7MD12FJocQCQG1tB3knBubb0D4LmGzRZn8oFESqyvSDB3NWtpRQI0kQp1XN2J3srzPiKa9QLSpvTpebMqTBpUKlRwhlYXVT0+wJ5jDLwzkitGmzUqupggYAQyiLgaoGoSx94wqynhGomdoqlComU9S1NTgyrpURpMndW07Wk438fp5ujbh/GV+z09WWWj5kQskqUldRZI9MU2X0hmmY5Yg4Zxykcp9o+zCmP2mkrPrSmju8KWkKQjD4gQfe7rjfDQ7hCH0UwyppqU9IDTJ2ksbEzNwLYN4TwEuqgU2p0lQ01ZWpkCEKgAMGBs15BmBibY3KmZjxCi5PzvshpsbKrVHkqWUNY+tfiBDK/3tupzcRX/AOOBlW0VpkGpENpBQX3YgxpBM+pvunBPH8jSqFhXYgqYctWpwdLamLAgkglYIkGBywRlUyw1V/NfzVLCmvn0iqF0RDUQeXpDqiiC2rcyDOHcbWSDM8SpotWqaLKmX1CmfO3jSsFYmDU9AmAVCkWjDscOWrTWq1GVVdDOSo9JI9IOkEiZJHUST1XZfhNDMactVqVStZlYkVATCaPKUEUyNACKLACDJMy2CfEmZZHMmoKT6QqU9TquiIIppT3AkG8kReBGHeLcqvneN0GakrUas1tUQwBCq4CtYzoYq1uYUyTGOeMM1B6dOojL51PVSYVQQUCg6isDQPmxscRtw4NmnzEVAWhVT7PmIVAAFgeRYhR1N2PXDDNeFKmYqvWJrPNMUlPlVVRUWAFGugsWEf8Ak3WcbykaS3kq4fUOYKFPNUsS8Bx8Kso9drKdQEcjF5ueczxb/wCQaTmsrTCoDTCISoPL1vaDJI3+HFx8O8GbJ0H0eWzsjU/WBq0vGrTOkXMSDElRbCTMeCA9anmRUK6pqAaFYMXBLMWDzckm459sT54q8azg65mr5py32ksrFSKKUjElgJNVoVZS2m/YRhLwvjDM5Z9UrWpE62DE/tPVJCgXnkMej+HzUyVNzQ8srWYyaitOsAm0G6ifzFsVTJf2ZgI6tVYh1V0YbjSNRDAgTJVrg2n54rixPMppxTxDlf8AgtfLCuPP11f2UXk5tn/d6X3wj/5p+zLlHUNqqUzrKESdJCLItfQReRtthVxDwXpqODmRIaIKX9Vx973+n15434YEU6bVtOhCt1kkNdTvYRGG2VtX0vZy2rNUfPWor1/Sq1BKSlMB9bBfQRpkCWnsLAfh3GTmsoEStVIDGiVKqHLLqqABdLBmFMDYKp0zIuBPm/FS5ilQR4arSqAmpcS60CjGLxqBYwT9YxUuEBqL1GpVlDFlq04pt6KlFmYEDVcGi1SmRu2r5Yng8rxmawy1KjmatSpSFKEqh1E1T8KyEDMH0LMKIMzNsbPECphSayuoYPKAmYAJA9KswKtFtyYFhgXivEF4j5y/D59IaAxsKlM/szYTcypAuVd94wPkss+VyQWrVpVPK9KNTbURSImmrAwQUYkW+77YqT4m/kbW4qzAA03k7GP1tHvYYS5niOoToU/CWBUfF+9zBBtynvYQ5/4hTYSjETeYO4M/Sw+RwBmcxTKwGUXt/CVMhuVpgd4xgBynEzr1qPhOk2PpaTqBPaT6T3PfEqV4ZmUTJbWAW2JmwJgRYxHYYjzCqtTUsRWgOouAVDeq3K2mf64I8P0wPQRLU21I3urKL9dJKn/XGDjLs2jQRThr2apY7ggK4UsDBlgbi4wJxAeY6+ZTpton0sogExe47b98ZwrPeflmpqSlWixUkGDCsdPfYaW7zgXgObD6KdU3YsJa51K1SVuL2U/Q9MaNUuar3jy6LAC0LMdsZgLiq1qT2J0NddMW6jv/AK4zCFn/AOVss8sxqFtyBpAnnE3jEKeEqWoEVdKwRB6ki86x0/HB68PILAJSiYDANq9z6on2AxzlMvLuDUZQoX4QDvq/e22xy/ad/wB2D+BpSyjnS2vUpUkNvIPPURbDLK5Wi5ANVxeLXjf+Exufrjnwhl1ak7PLHQs64YCFp3E7G57Ymr5VQvpepuOnNgP5dMRl+jLwqfqis94eyNV9VYliFC3kfBYGwBJxw3hzJSIFT0iAAeSrYfS3XE/GMomsjSDCkR7hcRPkrsRTbn9wx8I/1xX7f3X+OUz/ADf9I89lsujaRSabWYt07NgJatNSCKQ6/wB43K/U9OeCvIVHUsqrB5mOR785GBq1TLhX9IBgwQznT6b9iN7k4J+hj26/u38t/bgBIpgWB3Y735jvhktBxTL+gAEiAskaRJmwtffCarXplRpp1NUC8wDtyM74KqcPdlapoUXYkFySIuZGkCOl8P7WPwed+ijXrwYCgATt/wD67dMRZfh9Zao9VQCQTNRyIJJFtIF9J525TtgNhUDn4QfWSYJ2BJ3JF/bHHBsnUNf4jZ2+Ek3A1D5Tyw39PH4Jnfq4cQrMyFbwSASJEQ1PmP8AFhFnKZWrCu4ACyZ7vq3J6Lzw7zz1HpkMHKyAwNvvpuOQicVrMcM1VQVCooi1/wCKe83GHGYz0jd1w4zdQAH9uSeV/wCg5j8sOmzCfZ20uzLuARA+IX5KBGE1LgKadJabg2tcAjnPU4f5PLoaXllKZAGmWrabe3+mKuvQ5IcvmRoUEagYMDe+kTsenfY4MpUKjZbKHSCBSEkLF47zA7YYjhZUQhpAdBVXGLlK4sBSPzpH8xONcm0FWjNNQXAKuzbgSDtvGOlCgDnChfjTkCP+4OROCPsWY/7dM/8AjRP8sb/4fW/7KH2Sn/IYndPAWtSpv8aI3O4pH/7HHNenSezqh/xAEfgDicIJh1I6lKaT/LEgrU1ECrXA/wAI/k+NJs9AVy+XH3aI5/3fO/YXufqcRvkcsCCKdGQZBFMSD1+IEHvhiubWZ+0V7fw//kxr7Sv/AOqr/wCVv/fDpJSOFUDpCZdPQZUKp9BvcaUIG5264gqcLSKg8i1Uk1NAqjUSCGLAKFMgkG3PDer5bb5h2jYMj/8AvgarSRtqIJ7Cp/7nGYoqUoKqEZguqF0s1yABOpQSAALAjad915ymmizMdJtpDaW1ywBgA6hpEmTh5maFPnliPnUH5k4WVKCDei0dJIP4g4uWxNkpO1SQzFFYAQdNgCYi1xyxHSzagADUpJIblbnEYbVq5NMoEKAm5EDUBcBoWWj3jtgGnwrURFREiT69XPuqG3yxW0aD1iqgNTfUWBmGkj3uT0P1xzUosIYsPSwhioN4kNYA8/zwR4kpoGVVeVAiSLD2I3HvB7DAuUy+qmRrYTeJDDfkDIHyw8NymzfFqrEGmARztN/rjWFdCtVSVXSL3se198bw6g3XoR8dFbeaYGwCRblJYDAaeK9JqtpZvMiZtYLAiCeR5zhV9kprNosYvH0BtjdBlWjU9IBKmCRBjQB8QtjnqOu6s/AczX8l1oImhAgMqSSIPQS3w7Rg1GzawzosFlHwKNzaQwnefpjvwtntFOPSDt6mgGDUPe8uPphtmKz1WRZVhrUws2gkzqJAtPTHK5Ty0rVCcX4pXRiNSwkyVJB3k25xywHV4hr1TU1LDg9RAgz9Bh5nuC+YxM76t97kbRytsTjhPCaGSxMmZI9O8b72tg3NjeopVILUMBg9m2M/daPxxFmclUVWkPpKsLgxdSB2xaT4KRZ0Kh1SD6iZB3BBkQcRv4ddR8KgDlK/1xe8Tu/SFabmPUSLSJO1pxL5DsTNQQSbb4OqZNhiLyTg1PS/K+2LlzJMk3NtKxfltMYJpU3kaVgzIjr9cDAEc8TUc3UX4XYexIwXHY2dipniNpHcKPwwPXTNtY0/oo/lgP8A4zVG9Rj85/PHZ8SV+TfgMbSUbZCv/wBpv8p/piB8rVG9Nv8AKcFr4lrj7w/yjGDxTWHJSe4ONz8PIBqLc0I+WOf/ABwwPiyrMmmp+ZxtvFtQ7oAOzHG3l8Oi8Ec1x3TNPmv44Lr+J2YRoA+f+mFzZ2eWGb9xjejWygF0eezY61ZM8qo+eETZjt+X9caFWeX5YpGlh8vJxvVv7Y48nJfv1B+vbCHNMAQOmIPMwtpY/suU/wC9UHy/0xiJl1PpzdRT1AP8sV0OMbDLjDRtmc+bgZt2Hcm/1wIeNVlELmGj3/qMDgpzwVlMvliw8wkDt/scHDAsxxysQQagIPVV/wDXCjMZlu3yAxdm4Bw9tq5H/kP/AFwtbgGVDQ1UleTIyn6iMO5BzVW+3NMhgDzhQJ/xACG+YOB6tLWZJCk/eUaT89MTi6VfBuWN1zKweukn53GIKvgRI9Nam3s4/Ix+eN5YjVUv/gbm4q0zP71j+WMw5zfhxkaP5j+ROMxfknxT0suALD6CMSGgCIKiOc88bSjOCKeUJ2xOnRJQraZjnf8AXL8MFUeJFdmj8McrwWrE+W/+U/0xy2QYbgj3GJuJ2MXxLVGz46/5jqczPuAf5YAOUOOfsp6Ynwh2YVPEtQ2n6DArcSY7k/U4gGSPSMa8gDkT743hId1Kc4T1OOjWj4iBiEofYdhGOPKOHTbEHMr/AL45NWeeIShxw1M/oYzCNWOgwwAaZ7fr544Kt+icZjMAY7FMYVX/AEcSrVPf64GNVy4/RwRQ4YGMQf188KKeZbqR9MFUeIsuzMD2t/PG5KzUfCaR6iQe2Nt4Sp/vt9BhGviGqP8AqH5nEqeJav7/AOGHfCNX6a/8oJ++f8uNL4QUH4/wwAPFNXqD8h/TE6eKniSoOHcGsvqd/CCn72Im8FL1H6+WNr4tMXUfr54z/m2/wj641vwayQP4H6Ff18sQN4KfkR9cMh4uX9z8cbXxWs/Afr/pjWtrImqeDag5fiMDt4Rq8ln5jFkPiynzU/UY4TxPSB5x7D+uC5XfDaqp5jw/UT4lIwE/DyMXXN8foOIM/Qf1xX8zmkmxEY0yvw64Iny5GBqikbE4a16gPTAFZh+ji9pAtUb9441jdSP0cZhCyUOWLDwbfGYzELWjL4lqbY1jMVj/AMuWXatZ3c4Ap43jMQ6xrniNsZjMC0TYiOMxmEOWxhxmMxmQnEVTGYzCyI4wY3jMZna74JO3yxmMxNKHEi7Y1jMZnRxjfDjMZigiGMGMxmBmm2xFjeMxSXL42NxjMZjM0+BmxvGYU1DUwNUxmMxgDfGYzGYQ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30408" name="Picture 8" descr="http://media.smashingmagazine.com/wp-content/uploads/2010/03/plaza-de-ccastilla-madri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394348" cy="2545761"/>
          </a:xfrm>
          <a:prstGeom prst="rect">
            <a:avLst/>
          </a:prstGeom>
          <a:noFill/>
        </p:spPr>
      </p:pic>
      <p:pic>
        <p:nvPicPr>
          <p:cNvPr id="23040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3857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539552" y="1268760"/>
            <a:ext cx="7773988" cy="4113212"/>
          </a:xfrm>
        </p:spPr>
        <p:txBody>
          <a:bodyPr/>
          <a:lstStyle/>
          <a:p>
            <a:r>
              <a:rPr lang="nl-NL" dirty="0" smtClean="0"/>
              <a:t>In een tuin start je met de vraag: ‘wat is de functie?’</a:t>
            </a:r>
          </a:p>
          <a:p>
            <a:r>
              <a:rPr lang="nl-NL" dirty="0" smtClean="0"/>
              <a:t>Toch levert dezelfde ‘functievraag’ niet altijd hetzelfde antwoord op. Zie de twee onderstaande kantoorgebouwen of denk aan stoelen.</a:t>
            </a:r>
          </a:p>
          <a:p>
            <a:r>
              <a:rPr lang="nl-NL" dirty="0" smtClean="0"/>
              <a:t>Er zijn vormoverwegingen.</a:t>
            </a:r>
          </a:p>
          <a:p>
            <a:r>
              <a:rPr lang="nl-NL" dirty="0" smtClean="0"/>
              <a:t>Een ontwerper kan komen tot een eigen compositie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Compositie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Vormen samenbrengen tot een logisch geheel.</a:t>
            </a:r>
          </a:p>
          <a:p>
            <a:r>
              <a:rPr lang="nl-NL" dirty="0" smtClean="0"/>
              <a:t>Alle onderdelen van een tuin samenbrengen tot een samenhangend geheel.</a:t>
            </a:r>
          </a:p>
          <a:p>
            <a:r>
              <a:rPr lang="nl-NL" dirty="0" smtClean="0"/>
              <a:t>Een goede compositie hangt vaak samen met een helder uitgangspunt of thema door de ontwerper.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Ruimte en massa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7773988" cy="2880320"/>
          </a:xfrm>
        </p:spPr>
        <p:txBody>
          <a:bodyPr/>
          <a:lstStyle/>
          <a:p>
            <a:r>
              <a:rPr lang="nl-NL" dirty="0" smtClean="0"/>
              <a:t>Open ruimte.</a:t>
            </a:r>
          </a:p>
          <a:p>
            <a:r>
              <a:rPr lang="nl-NL" dirty="0" smtClean="0"/>
              <a:t>Massa: bomen , hagen, bloembakken, hoogteverschillen, gebouwen.</a:t>
            </a:r>
          </a:p>
          <a:p>
            <a:r>
              <a:rPr lang="nl-NL" dirty="0" smtClean="0"/>
              <a:t>Is de verhouding tussen deze twee goed?</a:t>
            </a:r>
          </a:p>
          <a:p>
            <a:r>
              <a:rPr lang="nl-NL" dirty="0" smtClean="0"/>
              <a:t>Je ziet dit natuurlijk het best bij een 3d weergave.</a:t>
            </a:r>
          </a:p>
          <a:p>
            <a:r>
              <a:rPr lang="nl-NL" dirty="0" smtClean="0"/>
              <a:t>De mens voelt zich meestal het beste thuis in een halfopen landschap. Dus niet alleen bomen of alleen gazon…..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64194" name="Picture 2" descr="http://www.agroplan.nl/wp-content/uploads/2012/08/V-Lint-massa-ruimte-www-1024x6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314052"/>
            <a:ext cx="3416896" cy="2008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Ruimten en ruimtestelsels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113"/>
            <a:ext cx="7773988" cy="2448991"/>
          </a:xfrm>
        </p:spPr>
        <p:txBody>
          <a:bodyPr/>
          <a:lstStyle/>
          <a:p>
            <a:r>
              <a:rPr lang="nl-NL" dirty="0" smtClean="0"/>
              <a:t>Begrenzing van de ruimte door: hagen, wanden, bomen.</a:t>
            </a:r>
          </a:p>
          <a:p>
            <a:r>
              <a:rPr lang="nl-NL" dirty="0" smtClean="0"/>
              <a:t>Verhouding tussen horizontalen en verticalen.</a:t>
            </a:r>
          </a:p>
          <a:p>
            <a:r>
              <a:rPr lang="nl-NL" dirty="0" smtClean="0"/>
              <a:t>Verdeel in hoofd- en nevenruimten.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Door twee of meer ruimten achter elkaar te maken krijgt de tuin meer diepte.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J:\DCIM\102_PANA\P1020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20688"/>
            <a:ext cx="4299942" cy="573325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Rangorde nevenschikking en dominantie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Rangorde nevenschikking en dominantie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de Barok worden de ruimtes </a:t>
            </a:r>
            <a:r>
              <a:rPr lang="nl-NL" dirty="0"/>
              <a:t>g</a:t>
            </a:r>
            <a:r>
              <a:rPr lang="nl-NL" dirty="0" smtClean="0"/>
              <a:t>eordend langs assen.</a:t>
            </a:r>
          </a:p>
          <a:p>
            <a:r>
              <a:rPr lang="nl-NL" dirty="0" smtClean="0"/>
              <a:t>Ruimtes moet je onder- en bovenschikkend ordenen.</a:t>
            </a:r>
          </a:p>
          <a:p>
            <a:r>
              <a:rPr lang="nl-NL" dirty="0" smtClean="0"/>
              <a:t>Je kunt ruimtes groeperen rond een centraal punt.</a:t>
            </a:r>
          </a:p>
          <a:p>
            <a:r>
              <a:rPr lang="nl-NL" dirty="0" smtClean="0"/>
              <a:t>Je kunt doorzichten maken van de ene ruimte naar de andere.</a:t>
            </a:r>
          </a:p>
          <a:p>
            <a:r>
              <a:rPr lang="nl-NL" dirty="0" smtClean="0"/>
              <a:t>Je kunt ruimtes een thema geven.</a:t>
            </a:r>
          </a:p>
          <a:p>
            <a:r>
              <a:rPr lang="nl-NL" dirty="0" smtClean="0"/>
              <a:t>In een cottagetuin zijn de ruimten veelal functioneel en krijgen volgens dit principe hun grootte en plaats. Vaak </a:t>
            </a:r>
            <a:r>
              <a:rPr lang="nl-NL" dirty="0" err="1" smtClean="0"/>
              <a:t>nevenschiking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massa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7773988" cy="1440879"/>
          </a:xfrm>
        </p:spPr>
        <p:txBody>
          <a:bodyPr/>
          <a:lstStyle/>
          <a:p>
            <a:r>
              <a:rPr lang="nl-NL" dirty="0" smtClean="0"/>
              <a:t>Wordt een kleine tuin omsloten door een hoge coniferenhaag dan voelen we ons ‘gedrukt’. </a:t>
            </a:r>
          </a:p>
          <a:p>
            <a:r>
              <a:rPr lang="nl-NL" dirty="0" smtClean="0"/>
              <a:t>Als de ‘omheining’ hoger is dan de </a:t>
            </a:r>
            <a:r>
              <a:rPr lang="nl-NL" dirty="0" smtClean="0"/>
              <a:t>helft van de breedte </a:t>
            </a:r>
            <a:r>
              <a:rPr lang="nl-NL" dirty="0" smtClean="0"/>
              <a:t>van de ruimte wordt </a:t>
            </a:r>
            <a:r>
              <a:rPr lang="nl-NL" smtClean="0"/>
              <a:t>deze </a:t>
            </a:r>
            <a:r>
              <a:rPr lang="nl-NL" smtClean="0"/>
              <a:t>ruimte als </a:t>
            </a:r>
            <a:r>
              <a:rPr lang="nl-NL" dirty="0" smtClean="0"/>
              <a:t>benauwd ervaren.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398DB-3B35-4C98-96BA-B1798B1B2F6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73410" name="Picture 2" descr="https://encrypted-tbn1.gstatic.com/images?q=tbn:ANd9GcQ7G1155kA8vvYHQNIUG-BuAyzmlkAm782lfwsB-y3a8tB3pqo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876550" cy="2162176"/>
          </a:xfrm>
          <a:prstGeom prst="rect">
            <a:avLst/>
          </a:prstGeom>
          <a:noFill/>
        </p:spPr>
      </p:pic>
      <p:sp>
        <p:nvSpPr>
          <p:cNvPr id="273412" name="AutoShape 4" descr="data:image/jpeg;base64,/9j/4AAQSkZJRgABAQAAAQABAAD/2wCEAAkGBhQSERUUExQVFBUVFxoaGBgYGBYeGhkXGBgdGBgXFxwZHCYeGhojGhgYHy8gIycpLCwtHB4xNTAqNSYrLCkBCQoKDgwOGg8PGiwkHyQsLCwsLCwsLCwsLCwsLCwsLCwsLCwsLCwsLCwsLCwsLCwsLCwsLCwsLCwsLCwsLCwsLP/AABEIAMIBAwMBIgACEQEDEQH/xAAcAAACAwEBAQEAAAAAAAAAAAAEBQACAwYBBwj/xABGEAABAgQDBQYEAwUFBgcAAAABAhEAAxIhBDFBBSJRYXEGE4GRofAyscHRB1LhFCNCcvEWM2KC0kNTY5KishUkJTSzwvL/xAAZAQADAQEBAAAAAAAAAAAAAAABAgMABAX/xAAoEQACAgICAgEEAgMBAAAAAAAAAQIREiEDMUFRBBMiYYEy8HGR8VL/2gAMAwEAAhEDEQA/APoGzdtIahRSFAlmsGTa2pfOzw+GPTSC7OAR04x8yrQgJUQxSCl3Z2YBSgH0Dvpe+UNcHtWoECmtDvm9zkNW9tEY/JT76JPis+hCMl4lIzLXbXOOewHaqVRSFJSrhmnmAXZmgbGbbrLyyx1s+R0s2g9mKS54JXYi49nQd7vElRs1na98+Fmg2XMcfqI5DD7XSV0mxLgZ/EAXBezaZ3ygg48pBLu1yEux0OWd8uPy0eZSVodwOqaI0ZbPxaZstK0FwRz8R1BtBLRWyWBm0Ro0aI0azYGbRGjRo8aNZsCkRou0SmNZsSjRVamDmNaYR7T2hSWSoFlAlzo4BSG0zze5hZTUVbCoWwbbeK7vedIKnpBcm7BO78RBzYekct3pMxBIJSuXZJUSCs2IUkjNLjNmKn3tKdosdMmlCUSgpUy0tqQElJL92cw7gmo3D2gjZ+0O9QHIrUk2QKSChRYkkE/De9ywsCXPm8s025HTGNIEVgFYdMssUsCCfiN95YWxsSA9sgkMMxFk43vR3c1wkuEKrCLhJCQ9wosS+QBZ3tBsnEKTM7srKlTS/dEMUpIsVWYtSCGSLg8TAOLlIRPrJRLQsf3oC6ElLEJAcAkgDN2IOYMc+Sugs22ftUJWqWmWsBgbqO8qwrBBAanNgDbk5dVpqc0EulSVVKJKVWqHG9ICQSxY8HQYTHCelXeKRNmKSyanCTSTSRQku5ck3a1rCJszATECbPnJQndFAeYUkgEBRUSaaiyWOYUxaMuwHm1gpKCE0pSlAJeklQKgk1P8V9NCHzMX2figKHEwqYlRlpXURUUlSiDfRkkkhw+cVxs4zJJUhKUzDTUTmpQdQAY7oBcWa5GbNAytod2mpFKFU1CWAstkVKZTMbJIObAm9orFKUaYRdi9vS/2iZUsmWbOEkl00h1CoAJVmwJU+oyKrb21ETCKEFSiHUtnUaQQZixnLNTrOZAs9oF2tjQqc8o2LFZCQADcpTzNLCpQD3tmYMlbcUvDplTRLKAlkOC1Q0JQA9msHfk4MdFVsXvQd2fxCwpaP40qrUpKJRAQpiolZJsE3ocDiziHG1NqTEzpo7rvVE1PSgFD1BKqw9RsBd/gFxkEvfJUhMxKRuhQKUoKnRkFEO5BUq7kluphZN2qEzGmbiqSqwuwSShJGebFzcgJ0gPexnrR1ez+8EqdNUpIQqkXWhQKglgM0hQA4fxEu7BluA2OJaKl0lRsUEUoWgqFIKwCsByCwYsSSWtGOCxpCZrFAQJaaQugEqsFLdqqjWpwLg2uxcrZ23QQgzQQkhRVSqyQQySl5hJa7pILMQkRrcaaFYl2+uicZZZCQTLFSbIDhailKbMkLYC9i0b9nZMylimcUd2FK3U5C/7uoEUgqcizkBiXh1N2ZJWJuIlUk10qK6zdg5AckkAlLKL3BOUSXiVz0T+9fcT+6dQSFJQpQqJYCqpNk2cDkwZuLWlYGeI2Dg1XUhRUSXJxKEF3vuhVmNuecewLL7whxhZygf4u9kb3+I7uZziRvrP0Cn/f+m+3JahSQKSpLguo7o3SDUHqdBPjGGHlKUXqAFLg3YsGpYDWkFjpDfujMQit6ai4IuA4Ja9hq4cWjXGfuwSukoAKglLPSgqsQ75q9co570WBcDKqT3iN1CiCHSxB+EqsN4kcTbwgtIWCq9L7zgB3I1J4G1h1zaBEz0rkghSQlrCyaToQBYcL3vnmI2xGNly6AlZSKM1gEWY3vxdh04iJy2wExKkBKSTQZhPwMQCfiuCQMzlxEabFUpDG1RJBLAg5ZizvbzHOBV7wFc1C05lLMAG+LIqAzfkWAfP3HFNICkBKXenUcBUGOQzEGLcdoz2dVg+0vdqpoCaiXZmJzcC18nt9IkvtZMJZRSCTbhfJ/L5xxCtpMUpUCAksneuQeDWMHYmTKopSSqxLlnDneItbTR+UXXLJ9sGKPoWF7Sy1WLvkWuAWfTSGWFxqJgdBePlGH2oUgJSqtJS5IaqoXdLC9ntr5x0WxttBCQq97ByE5sN4HO4sYuubewYejvGiNHO4/btUkKQ29dLG5zBDaswj3Z/acfDMapgzfV/Pziv1I3QMToWiNHkqaFAFJBB1EXhwUA7UxJlodIJLgWDs+pHDjHG4zHqBJWcwPiNlPnQA5IGVLOeItD3bSpjrsqhwMwAQQ58AxBGrxye01zGKllCkBTpdyoKCrFQADXdLgXGRjj55XoaK2HJWUupwoJYpU7gDgwcjNgP8J8AsZjJNVStyZc1BKRuk3YpN1GkZ9P4g48uaSlU4rSAp/iUruwUixSkF3IDl/W8UxaJc9Jl98kJSoGcoEtvLqpJIvTcAhgCwLa8LQ5tj9rnu1qQErC1opISSoB/hUVB3BpUEs4qzGnmz1y2S5ruupC6jSyN5F7m+igDzFJEAytpYcS1SUomOiosolKlJcm7lNSSwUwIAAszvGGD25QtCgg1qLE1JqUlSQwUgghRNw7Alndom4ti+RhhcfIEwgykBQWSFhSgCgr+AZAOVB2FLlsxcvD7WCVLVMWpCFJeWFAFwCpRKMyXJVmMmZwYU4DAzMRMGKQpCgR8KwABLGZUklmSWUGLFnB0iiJeJkzkhSe9QoKaYMlFReokGpJpJAc/WKpMwbttSiJYky90hTPLSFXDmkgOCGBu73a7Mrxi0mSmhU1UyagIWsOl2pYAKycpUbB2ccWK7S7aMqTLpT3ddaV1IIuzkObqaokZ2JHMo8D2xElJZCWamoJFnHHO7JLWyOWnRC3HSBexfsPZSwV0KloYhKlTCgsjindUSeLNZtC43w6VpmJSEomBO6il23mVZgCTmCoguH4BojtOJsxSlUkLJUEqEtQcpa1SHusg2U2bvYRTHbYoSZaS61fEUlR3ASaS7MaaQwSBSGtkKNttUDo3kYmZLVMCSRSSl6g5QalpB4qCiwsWckagjnZkyfMXMTSVEKUZYCSpnVUkVFywvxLKOgcXY20FpWAg761p3nVcOHCgCHfjmXyvD9M6dg9wIVMlrKqt4BdQLKuHGtQck36RRaZm7Ep2coIV3gQkg0JNhckMneZhvPkNXLQYP2qYUhctJQaZfw6ICgClhVTvKUGJcgmM8Zg5hCVpBKZgW5VZlIS86kZEEB91OjPYwwSR3ahMUpVFEwLQolKqkA/vBUTcpS9Jza2TPi0zPoJwWzpiJSZYlLZaUBMxKVpUob6mKd1JORrJNgHcKj3HLpJlTShc3vEXLgzCoXejeKQVKcsgmlJtVBeC2gqYyFKdKElS0laQFJSmtKUlyqkFLXDgJIdjAOJ28JmGQxSvETaXcA92f4yXslTObOTnbWMZYq/0ZLYvn9nsTOPeBUplAEOtCXDAA0vZwAWjyPJ+3pyFUpDhLAES3Fg1iAxiQcv7Yw42ljlJCkqJBJuQ2bkAkK+FwXfo+RcNOPWgpSpRpcZKLoALMk8C9jyhMe0qaCDJG8Q5CiDm7h3HgXjUbbkmYFBUyWQPypKeN7jLOwaI4uujNoaCbU9jm5BLpvkkuzqZg44m0MMLNKUJTQCCVUJNbB8sw7ls+ML8NjMOL96k2SQFBQdQFN3DJZmDMCM+Ea7RxhsUlNCWqIa+liFFmcW4eUSpphC5mNMslXdpKhq6iqknKwbJzfoNTGONx4XMCKUrFg4bee7uWKC93cCLqxqkoTSlRBqKshz+JuLM2ed3aADtBNg65bllLFzW3B+oLsWI1DkVbMFYjEywhLlu7UQagkkKqyzChuhsiPNoMC0oTZ1KWklIyJb4QXs7jg9/JQjZwM11KEsAVJW4KSzOkHk+gc/JxhZBdlAodTpAAIu5fLLMsWdzDOjC3ZG0ClYp3AtNyW+NQLXDNbTj1hhOxC0h5pFyUGzFQDGocg5Y/aKTMGkbswfvCkqLMygQ1Qs7gNmxHnBuMwtEpCAVG4sCRUXcuWcBou2ltm2WnY5VSAGAA3SKXUwu7aXfqBG0qeEqN6kiztcdSdNesDS5lCglSAAbCZTS6s2cXLnXyi2KklIUyS4qa5DN4NoXNoVbQ1na9ktog1S7ud4PysRwz+cdNHzzsZilBRUxG8RdJZlkWLZMUm/jyj6EDHbBUqEexF2mlzQErlFy7FO9cGzgAtVfUGOGRs9IWVqWAyzakU00glBcXpBKrPoC9Nvp2PnhKd4KNRbdBJFiXtlYG/SOB7S4LEpkmigoUKUiWm4SVCzVXYFiq+l7iF5OPJfkUU4paJssSZCQCgkqAKSEpButThhcPYEOA6oWbP2fV/dS1zSaSJhpEtKioGl1BhugEl3vllApkTSe6BIlygsCpJBQVC4NRALJBvdrAO6XN2GtZBly65ctVKKRVVXmhZYVBywtxFtI45cTQyYTtDZkpJdRT3l19yQVha0uO6lurIAJHNszd02y8QBMRjKZjBQBeim4UmhDhwCbA3IAVfhWZ2hCZkrDzJaWlzFFSpdRUpTEEWAJO8U2/ws9Ll7gJH7QuYhIVh5lu8DoKC7G4ABJuSSDaxIiWLS2H8mOzNthU5SGEpEtDqlAoIfUyyjVJUzJYm9w7Q0k9pEqlqBSkoQWKmKaklTpUSlOZZyBlnmDHL4rByhiZiErmr7v+7UEgrrSLpWlgFJYHfAZiMwIG2ptdcxMuXUUgFRbe+EqBqPgScrcA8NiqMAbdx4mTDclIJZ1lVic3NvrYPeAMPZCksl1KYOxzJNtAw11gPHzXJZNJLDdObuCo8FEh2ZrxGCrgA9Ms7OddC0dUHiiTQRKUE5OzDeUB8ThwLOU9GPVr2wslc5Tgpyc7wSogk5BTk5E2fMaxbuitw4FjSOJBydupvpaC8JJJVZNSVKAsCDmNdcmpfrAUlYwZg8FMlTkqCrWBZwAhgDvFNiCprXdzkXh5iUACXMczA6UrcpJUgb1ISCUqWXO8p2YEAUhR3wmxkTUpVOJCkBKKFglKic1AhdiARu2cgAkMCBu0UlGEZMsJmBRTQyf3YINRQsKJdfwg1M4Ym4VApupWb8Hu3pdOGloTTSqYAErY0sq/cgE2JJJAVex6pZgE2XMShK+7lrUSkAgJKpyCLkhICgFZi3di1yoMdr7SM+Wllg95SSxSlIWLJlpchRa4ZWZAIN2hdj9mKKrKUAJi6lsWlpQpglRpvNuQwJuWYmAuXFUx8W9l8VOdClS0KWSpioOpIQmsqUTk9IBDsLLDax5K2aUpSqpCkd26Qg+ZJWBTVaw3leZh3sPaVRS5AQCy1JSgzJqlWO6hqLJG8MmJzZ0oTKkgOqtJIpdEwhTFiClTMjMEC+6z3YI3ejI8cL3mN+Kkg+SZZAHTSJHq1zVElMtgSWFTMOBBBL8bm8SDihjmSjNm6DPnGQR78P1jY2B4CMWva+fHrF0znfZusZQThMeZfq4drNfK5gYaQRg9iTMSoIlpqUk5CzA2JJ0A+wzMI+qZl2F4faihSorSblybKLnP4RdmuPJsm3aBO+ZKJqlI3VgEEZoBc20N2y63f1WwlSk1Jld4hCQVlLgpLFW9/hpFTi1uLO7OGTOkyVimoSzLWGYmmoDOz/CTfURy8kkt0W/ycDLxFIYsreq5g8tLjNuA4Ax3UyezJZQqz3cwOm778+DmyyFEMXdrXLPplDZPaWd3oRuhBLJJCshllMbT1EVnDJKiafs6/Cz7qqDXU3w62Lc/mTrGk2bXSl2JDlLnLNybcHYN5QnwylJBrkglZDN3hcZ3dZYkk2LXhwJUqWoqoXUQBmsk3sAAot0bKOZvwUImcUqAKg4ubPa/MABzmzCJ/wCJOCSpJDkaX6gkU3I3X4Xj0CXvAAvZxWoi7aXuflyjXC9zuoCFJGSd4tkwTdLaHj9IGjUwjA7ZCFAil6g6aqS+bKbx9ecdCe2xCro3dT4afo8csqXJrulb5XWHL3IDpqIbgWyfSLzZoqpQEFAFncqIUHsTf5aZNDfXlx9Mz/J0GJ7XzCp02TbQZMOPV4W7T2ypS0rmJQoISdCGBYuaWDW8A/5jC2bjaGpSGJa5VfRyanNozO2lAtQi/wDMHPK+sCPNOW02OkhJO/EfFJWSmXKKQGEsyzSkfCCA4LsWvoTxuJ/bZapveGVKQQgJKQ4SzvZIVmeF8uMN5mw5U4uUFD/lUR6Fze+d4Jmdn5KEUiUGIZ3dV9XKSOEUn8uNUxKoQ7Ew0uZKGJqCZkla1JSElRNgEBQb8wcPm/OHO2NsCUuWqkALIVSkrQFLVkogBib5GxAJIF3theySZeFmUzWQqbIKgRcS1EhSeBIBJDC8UVLSZsxPfS1pdSUg71gSEvd3YJD9LQuaX3LobxsXYfas3va0pJmElQJNRU7W0SwF/hBfra39m8UqWCU1oAJ3WK7BrBw5Dk2JcvqYttiTJlo71IAUA1IugpJc5MCwFm8soSyO2VJCTobMbPqd5wcsuZgqTltI32LtizF7HKJ0mWuoAgrJ/wCEQ7AXBLBbFnNSbPaH8jsuqUDVh1KJYgETnSxy3UljlYkj6p521SrEompKiEBRABG6okrN7AMo1ZM+mkMcZ23JFlTGCsyWyvboWGd6ecUlk0qDUPY1ldlzLUCtBlgBwpIICVE3eo2s1wxAFhqA8dtLCSFMtSlKSGYU2/6gCcvq2vH7a21MWClKglOZAYAlzdgGdj715xU06PFYcF7kycsfB9En9v2tKl0tkVEDV/hSCOGsK8b25xEwse6Bzsh1C72UokhuTZRy2FW6smysHu2eXnHSYLBYcYeYuelSVu0tYJIUq5pKQ1IYhic6TyBdwjDwbKjDCzJilECZQFGouWCS1ywZnuLdGyfodvdqwrDnDy/hXiAZaikApSEtTbJyEn/MHILxyuHlbwd3LBnF1KbO+TPpnaC8VJQLrWQEB2pINwoqGbfEAkG2btrC4JuwqToa4PFKkIWJK117iRTUkUqG8RanNTd4T0AzE2pt0TJkpU1QKqkk929ASCd0u5Uq9ObBKQOMJcJOUTdZYj+J2ALJctYB6R66BtUS+8UpBALlgWJJIYg2BURb1PCwUadsGTOyw/afZiUgGoEaMoa8BNAA8IkIhKmC37KhVzdl3vytEgZBzQo73Tm/vzjNK7c+TeEYhWoziql++PSOhRIBiJsdL2E2YufOWJcwS1JSDdJU+9e9QANszHKypS1sAkvzEdr2T2NtOVUZCFS+8Z1KCQCBkf3g5nIRLlajF01YU6dnVq7G4hJmdyuSgKCwlNCwUhSFITvCYQ4qF6btGGD7M4qRJZaEzVBVu5OhFyoKpcuHcE6WGcGSOyWMmj/zONX/ACyifnuj/ph5szsxIkMQlS1D+Jaio+pYeAEedPmtU6f6LZOXg+by/wAOccqdWEy0CokVzA7E8E1EZw0n/hlipigozMOkhLAALtwNgHz95R9K7wRO+8oD+TP8f6BSOFwH4c4iWKTPlsbmkLBdjzYXIuBoc3aDh2GmBO7MQoveorpIAGaQKSokFy2sdRisciWkqWoJQkOpRyA5wq/txgxb9oR5L/0wqlOQ1gi+yMwIaWtAUwzqpf8AiLC7nj84D/8AAqFsVVrFmNQQA1wzMrIM7tzh1L7aYLP9ol/9X2j1PbLCE/8AuEeJV9RDLP0MpU7FqWQAmgBmYszMG3WDAX0hdipe+TwN8mI4kaNHaycQFpC0kKSoApUC4IOojjMfMedMAB+Njpmb55/YGElJy0x5Tz0YqFs6uhYCzkAa8CPsY2RgJKjv4nDJP5Ssgs1nBSGuTbT5eodwA1vBteEX7A9qUylLwSZClz5dSlzQqUO9BVVUStSSSAoD+JmF2aOjgipOmGWlorMwaM5eIlTCCAe6mBTam1NhaMMWoUsDkWdw5zc21d9Pq/uK7UJx02uVKKBLK0rJUjfWKQ/7skkAauxcNlGTMq9leWVmbPT1jn+RFRlojPoU7R2ipWzse7gIxUmWACck9TmTfxjhsOkukrLBy7242fi9so+op2BNmYHEpSmpU3EpUHIYpSHdJyN3Gehyjl8d2CxoB/dpWkMwSsVCzWH24R3cfJFRUeiTTZx+KxaiCKlEO7Pr55taE+IW17gnz8vSHONwipRpWkpJtvAjyeM04AFDhnsBfiOMdScYqwJMFlTiJAAKgsrI4BmDvrw0iTpig3Fm5cHe3GDpOwysAOokXsnN2fw3TeNF9kZqnKUKDObhTEE2GTWHnGzgn2Oot9CScNQQeI+w96xkjCFRBZQSo0hRFioC4BHUWhl/ZnF1B5K31NJZmfMDkY6lRQjCow5TNN0qpmU0O1TZOllLXd242JEF8iVVsV6M9i9jHkrmFMw0G6U0hROiXO8bku3LUEQfjtnLxUtEtfdSkJYoWClIUSlRAUkNv2FmuQeUAyO0plyzJRYOreBLsQAQLWBpDMx0eHm0Oz5XIQZapctSQkkpJskgk7qQ5U5JcZBJtYNySclK5MaNVZwuGwyf2gpCgSkk2chhoDra7xMQhK5hrNuAZ8+dsmtq0e7PkCozAmmzdSLOGyyduesGYfZpnJ3AmtJqJKg6n3EISNC5PWOpukB0jCThEzFAAhOTAkDjmVWOtn4RsJVC1KRulJG8HDm7XGTN6ZgxbY6ECYkrBKQylDncgOx3bC7XvlAhwygvvQncU6QQhVNTMQKgxU54nJULW6GjH7W2NJk1ZLpcA6VkX/isUq1fWPYSHFKN2mX/AC0pHgALRI300Ja9H03Afg3L/wBrOUotelKQPMkv5COgwH4a4KXegrI/Mr/SwjolzorVbNusePLn5H3I1I8wmzpUq0qWhH8qUjzIgh+fvzjIDM28Y9KwNXPAX+kSuwm/SKhWmcZJJ1tFjNGjDwg2NZtRzEZYnFCWhS1qCUJDqUcgPfCMpmKCElSjSkAkqJGXHlHybtd2yVi10oJTIQd1N94/nUPkNBzeLcXE+R0gOSRv2t7WqxiqUumQkulOqiHFam5Gw06xz9EYCb7tFv2qPWhDFUkRcvYPtmbuUDM3Iv4DxMIUzVE5n1gydiySVORexGYgPvHOo0d762vF6ooj9A/hqP8A03D9F/8AyLhfi8QO+mDgonxcZnyt0gr8NsQDszD7w/jGfCYqCMX2VkrmKmGcoVF6RSwPI01eseHy/wA2UTFacWw0AZrMLtoQprZ6aWvbpew2BwqlTMRKSDPfu5q2Lght0aFJYXzLXyYLZfZOUAxmzClmZ0gA5uGSGL3tblHU7Cw0rDSyhAYFRUTqpRAudHYAMOEX+JSm5MbbRy23+z+GwlpIEsLKlqQSWD6gEG1iG0HCECpwUphdi1rsciCx8GN7dI63tTJlTZqVqWoMKKd1iXfUOCDw8YDwPZ6Se7nOqwSoFxoBSSWcgdePFon8iN8jZsXWxvJw4RUEgCpVSm1UwTUb5skRfvCMxFlzGF/bRXvQ3WOVpgMsVJRMTTMQlaTmFAKHkY5Tav4bYWaXSlUkn/dkUnqkgx15WOEeU8ffrBjKUf4sWz5B2t7KKwUhKxNSsKVRkQsuHHJmBfqI4hc0hmJHjH1H8YsQAiRL4qUryAH1MfKlp3ug93j2Pi3LjuQsuzNeLVUGUfM/eDJO01jV/fGFyxeNUKjpcU/BN0Mpe2ADUpAJzcM/HxhgvtGmbUVLUKy5zAchnAG6k02cAFiQ7RzawPf1iJA5tCvjiwpHQqUhSf3ag7Nm9h0y19Yxm4NW78JYEM7M78hqSeesIAeAN+Hy5QTKxq0ZKJ9Y2FdBdj7YyU94oKC0KAcEkiWtQLmwAABAPHS2kNDOCJUqWgKmSSFVVzVpSlZJSVygwpANyLtkczHKo2+tNyB4W+UNdm9tVSi6VFBZnKUqtkQKkm18ucI4O7Q6lrZ7M7H44Hek3YG65WRDg3U7EEGJFJ+0kTFFal3PQaMAzWtHkOLcfR25/EnEk5Sx/lP3ip/EjE/8P/lP3jkyt9IskRx/Q4/RxZy9nUn8ScUbES/+U/eLp/ETEjSW3Ck/eOUJiilxvoca8DZy9nVzPxIxXCWP8p+8ZK/EHFEuSgDhT+scwHjOZMs1/D39odcHH6GUm/I1252yxGKRQtY7t8kikFvzXuBw/SE6Ve84pT19Is3gBnFoxjFUhmyKyzjDETGFvHLr9IIJbJvPxgGcpyb/AC5xRdhj2CqUQlTZge/WB8DKMxTOza5jlYQYkgBRUzW4t6XibKw9BXepyMn+vWKUVOv2B2in4eSmXLXupKmFKdS+ZDwRi+22KIbvLWcAAFs7EBxlHPyF/PpGikOIZRi1dDKTqrHG09szzLrlTZr5sFm4P11gTA7R2hOQTL/aFb4DgqI1qcjXK0Y7JxNig5pLj+U/YvG+xlTsPMxKpQWpM1LCkiyzdJLkXDFlXItaDzKo5I3Ht0wKftObUQqZMdzmSS+tuLjzEXTtmaKUpmzChmaotbThk1oCVs2YkutwoioOd4cH5xWRJKhUkMWs+pBN/TlHJbXTM1QXiNp41LFKlF96yze5ezvm/wBIb7I7aTVppTOmS1jSpw/Kr9ISYiesAEXZwf8AFex4DNvCFqsIuYoqG6XzGcW45f8ApGbrpnZYntDjB8U9Z4Fx6FnEKpm2MQC/fzT0mLB8gW8oFwW05iBTPS6fzWy49LQbNw4Iql3B0+36xV8EJ7SJt3/IVbR2kuaUhcxS2dqlKLct4loCElBO9WDxB+kG4zCVXDhQ93gBalJLKBHPQ9InhjpBSozmbLXmmlY/w5+X9YDSrQ+UMk2uM40WsL/vEhR45K8x9YBhUS4iID8xB52aFf3aw+iVFj4aH0gMyyixDHm3swQozdh7yitJzi6UcvlFlrt6ezGMDp+UWN/f3jwojMwwSKQHy+Uex6AeJiQKMdXJ2glSarp634eOseK2lwpL5EGM0zQE3X8Od7cw6uud4Cm7ZSC1BJycKPmC2XBoDgmcmNvoZpnuHvfi8WQXvCnDYveAANRyqKi78iYPDsxU7Zk/K0I+OPaDgi8xduXvlFAocuXsxW3l71+URrZAnif6RuilUtHipw4WiCcH4eX0iyJVn+XrnEIbM888vS0YBnPmODztbL5vAIU4fm2fWCMVNt46+8oDJt48deXnDodFceNw8yPv4RtsabuqOr8oGxx3BxeNtjjcNjc8YI66GyTa4jcLtkfSBZPiP1jYKPMaQ8ejIxXP7ualWmRz+E+ls46PDTiguk5hiym6GysxHNYpLhtMvDygvZuJUtFNRBRbw0PlFVTTTA7u0MZ0x1EkgvcuciTkOV+cYqvbJvecYzpwpAWFKY2I46ai8RKwCGV5kHPPmc+McjikZ2zHF4IzAykluII+7n0j3DYZKAwObZhjlppGisVf4kl87t6MbeMLNpdoGX3QO6AL6Oc/DIeEMtsFDNWBCZZX8QUbgqBN9S56eekLRNmSFPLSSjUOG8L+kDJm2Jqfjf3zi+xpomVFhu21u/ppFH9rtG8D/D4yXiBoFDz/AF6Rhi8EBZSXHHSEmMwdJqCkyy7BnDvkM4Jwu35kvdmiocTm3PiOcUXJGffYFa6MsTswhygnofd4GTiGLFwecPakLugs+hNj0OkDz5QVZQy92aFlAbTFpUDl7PhGqMWoWLKTwUARA+I2apN0uYFGIOR9Ym0ZoZ9xLXcPLV/zJv1uBAWK2dMTpUOKbjmTwiIm8dfZjVOIILpPz8oUFgAu/to9COHnB5TKVcgpJ1H6/pGc/A6o3hrk+XCCHIEpPsH7xI8ysU35iJACO8QiWsOSQ2ppN+AEYJk6Ep6pqHSFGGlFSykAk63+cPsLgkywS5qOpPj0aM2SaryaScPSGF7u5JOfC0Xzdz4Np9f6RmpzvFTZZ/aImbzt0+8T2KjQWyHqPlEWeh8fbRVS+l7x4ZpBGX6efrBoaiyipzduAzik1TG5e/FvR34x6s8GPGxPlAczEC1jYu7eAA5RqMiTA4ew6cdPlFAA3v7coi51+pP6RJhZJ4Z+7RQYXYue5bJoa7HSKObwjXmTDnA4kBI6cc/eUEoMDqQX+UQji3r/AFiiF8PO7Ruk8W8SIaJjCcgdH6/aKYSfRNTwVunxyPn84IAfTLn9oExaHBGT3z+8OYcYmS4IsPED6wByfyv1Fo2wM8Llg2fI9RY/eM58tr6QnJDVoCfgwAv/AFhFtVDzCWN/I2/SHr8NevswPi8E9wM+RL9bRKD2Mc8p/OG+xJZCVZ3a7Kaz6gc48l7OL8v5T9YaYclCaRfwy6N94eSaWgNgWOQg2UovkNWgVOyyd5K0cmfy5QwxcmYUg7rGwbLmDz1gIYFZLkX98oFMBjhcSqWtubEacHHA9Ie4TaSJgs9tCQ48h8oWq2RUxsgjQB/MuIknYag2+zcAbdLxaGSA6G6rX08bRlOwiVi48mf0jbDylMHJUeLNBysISm26r0PvjFHC+gZ+zlsRspSct4acR94FTOKQXseBz6x0indikg9Qf6wNPwiV/W8RcRtMV98/ly848lG+oB4Hxcx7jNnkfCxDcbxnIyDjlCUL0NJGKUEgO7RIX9718B+sSAChtIkBAs3XXxPvxiBJzY+cVq8PkOgHWIlIPTp8nPOEJkAHjk3Dx4RVcoOAbchkeB5x7Q5fjxyPKPZq3uSwB4+84NDWiEchqxPDhwyiznIXOrWvlyjIoFQ18T8vHjGi1cPs/LplAMZ10uGAOZv6cXMBzJr5vk79SH06RrOmXyckX58dWJvA6S3FgCASYYY27sEX98YrPmMnP37aPUa214np5RliwAM8+nAQTCwqtDXDK3Ro/rno0KlQyw691Lnl7twjMoxyjAMmpKkrDJcpJcFWSSFMSbM4DWF4Ol7LBYJWFrZ2SCciBnzF3b7wtwpZJmVpTSUskneLnMBja73N+cN9k46VZAQgEuVLXmVBzuqYhPxcOHWGToVAGLlmXMKF5jPX6iBptx9VD9YLxO1Csiq5Dtmc1Ocze7C/CLbR2qhYACXZlLJQlJdmIFP8GXkNYfJGsAwMyhakksDfxy0EErxyR+Y9AYCWlKtBnZn9QPNotKwqHslOfr5xly0qBSNDtxHBZ8APmY0RtIqylluJKQIzmUZAJSbtb2ePsRmifY3J5C7fQwr5H4FbXgM/av5bcC+fgI8XOJFikdQf9UCd94aP/W0apVlfTh87QuchbZQYieklkJWki9LkZWe9iM4HrnkZAccvtBwn34RqQ4196/pBjNvTHjK+xcJM86hvfKN+4m+XNvD4hG5lsWJp6n7ZiPTLKVDl1834dYp+ylGSJawPib55t+YxU4VZzUQ3H/8AMFhj8RPRwxHnAmMxISQA/N+RjN62K9F5SikN5GNxN6eQ9YVInjXXjrpBPfMM9fHTyjmdsk7C1r0bTUew0DzMKk5gX8A/nFBNLcQfZ5x7JuCFZG36iCkwJs87lHBPpHsLMRhDUd1+d/tEg4sr+xoFZjIe+EeP7bl5exFEnK2Wlh4+/rHlT2e+tvUtCk6Lr5AA6ngfbxVYsxL6vbL+keIRZrknOIZuYKbZl3v5xgnvegEkqZ+XPNxnGcya2tzYWBZtT5xAjkejBx92j0bz2bm2uv0g9mWjFaNU2GudukD13AHiYIXMzDAdfXLleBJi7m3y46wyHQRKd9M/Tjb6xhtBTnn1giWkdOVoCxpv706wTLsonDlY3QSQbsRl/LnBEiQUWNiWNxa+X18oClKvcsM+reOcHCcVqIUEsSPhcAFmTcZ6Z6wRnY0UsEB7UgDgepBJGTcrQPMUsuA19MiQC45gdG4axVWIBUQlNIIbOw0YPfjGMzDv8NizDNmA89PWAIik+YpNiz55i3JvCMjMLcS/E++MVWouXdzmSGLt7vF9n4pUualaWqSQQ4SQ+bEKDGMNRfvDdiztbw8naPUzd12a3Hw+/u8bYi5YC7u4HHo5DcI3xIQyDLllLpKSSp3OtL8QRlAQASTNa4L8OXQtG1gl8rfP53frA/7OUpFTB7kB3HV+GUaoU4D69PrGAz1Snu/qflGkmYOl/Zjxhkbcr+MZFbHP35BukAULSoj2Y1lzWHDx01HWAwqxLluHsZRtLxCA7E8yXb9DGoWhm1SRcAaWFjw6G0UVNKSATl6ejke+lJE/Szf1zfjFpxIbet4eR1aLJ6LRdgmPDF0uOI06g8eUBTphqB+IgHUXOWsMlpvr0D25hoAxko3+doElaC0YIXbrf3e+sXM33xOYzgYTS/HRo8CnN7nr8+OsToSg+RjMgfPr9bQY4IJBvZiG8XvaFQVYZPx/U84iJxSbHPT3pnGpmcUwqdhXUSUEniKW+cexYbVRqCDwdUSNbBiz1SuAZzmT48bRegjIs/06RiFWbXoAwjR2yZxre2TtziYtEUlWrXtrlz1t9ospYTdtRxz5chEWNc35s8YVAs7gsxT8vF4xvBoiZvM2ebfM8POMps4Ka+fPI8XycZWjwMEksR89b2jMLByDki+nlDIxSe5pJDl8w1hFEpdiDrr6/TWNilhr52/U9YxQnnbMvDooughEu2QfT65wrxKnUTzg9AId/TgeEAT5jqN3jBj2ZFOTD+sESFFAIZ6tb26aE+fpA7tBQnsEsBcXBGo15HVxGGYSN5JBJc5WuGcgc3uINVLZJYu4GWZOpPhr1gOSp0/DYMXA1zzyFx6RriFqUoKQU245gWzfMcoKJs6Ps52fkTpJOISsB0lC3UkFNVJAzF1Wcub2AZ4fbQwOFm4ctJkzESQqyDSoBAIDqAB4q3jfnCrD9rEzEEKCklaglRUBSHDKIZmuFluUW2fOlfvpS7y5iqkqINSgohIClBipi1jxvDjqEscjkkhICUJqFTu/J7hhygvEBK1AoZCLClycgxVfMsxb5RvtiSZSxLKE1JBdSFOFpVcWOVrR7jsUkTpSlETkd2mthSbAik3cqSGvq2kToS7B5GzJs5VMohRBAqJZn5XOnB4wx+ypslZQsGsa3YvcEHUWPkIps7aJkTFLSAxBTcOA9+VwNesby9oLxE9CpyUlKGBLKCaSf9pS5ALs/OMg0B941jpl5C+epMYpnZE+mub5H5Q424uSgVSVVVHeSBuJJGijYhzk2kI1Sio5huuTDXXSA1QEgnvC1nVb62DdbRj3q3AIyNxwuH+Q8o9wktwN5lEEkXy1fhxihFKrtfg7ePLWMFDmXNJZx6c/l74RtIxIdm0vz9++S3DKZQA16XDZp8Xg+SjyfM1Meep0POFtpi1QQZDHO2nLkdYxWBd7cQ/r0iyLHev6kXNnOkbF3HofoYtGSY6diPF7OLunXTQ9OcBlRG6bX/p8o6Wah/qPqPfrAeIwwUOPCM0MK0KfLKPVJ4fPzbVxFcRhCk2uNeQjILyBbx8vvnC0LQQJI4HwJjyM1TD7f6CJAxBTD8MHSfehi0rIDQi/POPYkREMZR3vL5xt/vDqKf8A7RIkMZHmFS6b/l+kZgXHQ/OJEgoHsxxfxJ6n5xSWd3ziRIouiq6L4XJPT6mFy81DgYkSAGJEHe8D/wBpiSR8P830iRIzGZ0Wx1NJxIGVCLaZ/pA+Dz8REiQSMujakXtof++FqlGuV0+giRI3kaIRODpJNy2ZgxcsWsMuESJAYvgyMsVCw+HhyhhsCxxQ07lVtHDtHkSMCIkxSzu3Of0MYTwyLagvHsSAhl0YylZe/wCGDZUsVJsPLrEiQGF9h8hAtbVPzMUKi4voIkSJsRdBSA4UdXz8T9hBMsfuz/m+sSJD8Rl2VxRYJbiIyA+L3pEiR0FQem3hCnHJHee+ESJCyCDTTeJEiRgH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73414" name="Picture 6" descr="http://habitos.be.msn.com/files/fotos/61/10261/foto_8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140968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C3_ontwerpsjablonen[1].def">
  <a:themeElements>
    <a:clrScheme name="GC3_ontwerpsjablonen[1].de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C3_ontwerpsjablonen[1].de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C3_ontwerpsjablonen[1].de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3_ontwerpsjablonen[1].de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3_ontwerpsjablonen[1].de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3_ontwerpsjablonen[1].de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3_ontwerpsjablonen[1].de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3_ontwerpsjablonen[1].de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C3_ontwerpsjablonen[1].de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C3_ontwerpsjablonen[1].de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C3_ontwerpsjablonen[1].de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C3_ontwerpsjablonen[1].de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C3_ontwerpsjablonen[1].de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C3_ontwerpsjablonen[1].de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GC3_ontwerpsjablonen[1].def">
  <a:themeElements>
    <a:clrScheme name="3_GC3_ontwerpsjablonen[1].de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GC3_ontwerpsjablonen[1].de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GC3_ontwerpsjablonen[1].de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C3_ontwerpsjablonen[1].de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C3_ontwerpsjablonen[1].de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C3_ontwerpsjablonen[1].de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C3_ontwerpsjablonen[1].de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C3_ontwerpsjablonen[1].de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C3_ontwerpsjablonen[1].de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C3_ontwerpsjablonen[1].de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C3_ontwerpsjablonen[1].de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C3_ontwerpsjablonen[1].de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C3_ontwerpsjablonen[1].de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C3_ontwerpsjablonen[1].de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GC3_ontwerpsjablonen[1].def">
  <a:themeElements>
    <a:clrScheme name="4_GC3_ontwerpsjablonen[1].de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GC3_ontwerpsjablonen[1].de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GC3_ontwerpsjablonen[1].de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C3_ontwerpsjablonen[1].de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C3_ontwerpsjablonen[1].de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C3_ontwerpsjablonen[1].de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C3_ontwerpsjablonen[1].de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C3_ontwerpsjablonen[1].de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C3_ontwerpsjablonen[1].de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C3_ontwerpsjablonen[1].de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C3_ontwerpsjablonen[1].de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C3_ontwerpsjablonen[1].de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C3_ontwerpsjablonen[1].de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C3_ontwerpsjablonen[1].de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GC3_ontwerpsjablonen</Template>
  <TotalTime>218</TotalTime>
  <Words>887</Words>
  <Application>Microsoft Office PowerPoint</Application>
  <PresentationFormat>Diavoorstelling (4:3)</PresentationFormat>
  <Paragraphs>179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Verdana</vt:lpstr>
      <vt:lpstr>GC3_ontwerpsjablonen[1].def</vt:lpstr>
      <vt:lpstr>3_GC3_ontwerpsjablonen[1].def</vt:lpstr>
      <vt:lpstr>4_GC3_ontwerpsjablonen[1].def</vt:lpstr>
      <vt:lpstr>Vorm en compositie</vt:lpstr>
      <vt:lpstr>Vorm en compositie</vt:lpstr>
      <vt:lpstr>Form follows function</vt:lpstr>
      <vt:lpstr>Compositie</vt:lpstr>
      <vt:lpstr>Ruimte en massa</vt:lpstr>
      <vt:lpstr>Ruimten en ruimtestelsels</vt:lpstr>
      <vt:lpstr>Rangorde nevenschikking en dominantie</vt:lpstr>
      <vt:lpstr>Rangorde nevenschikking en dominantie</vt:lpstr>
      <vt:lpstr>De massa</vt:lpstr>
      <vt:lpstr>Verhoudingen</vt:lpstr>
      <vt:lpstr>Schaal</vt:lpstr>
      <vt:lpstr>Harmonie en contrast</vt:lpstr>
      <vt:lpstr>Contrasten</vt:lpstr>
      <vt:lpstr>Statisch en dynamisch, symmetrie en asymetrie</vt:lpstr>
      <vt:lpstr>Herhaling metrum, ritme</vt:lpstr>
      <vt:lpstr>PowerPoint-presentatie</vt:lpstr>
      <vt:lpstr>Vorm, lijn, kleur</vt:lpstr>
      <vt:lpstr>Kleur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Min. van Buitenlandse Zaken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Powerpoint sjablonen</dc:title>
  <dc:creator>Martin Drenth</dc:creator>
  <cp:lastModifiedBy>Henri van Son</cp:lastModifiedBy>
  <cp:revision>19</cp:revision>
  <dcterms:created xsi:type="dcterms:W3CDTF">2008-06-12T09:58:02Z</dcterms:created>
  <dcterms:modified xsi:type="dcterms:W3CDTF">2014-06-11T07:34:19Z</dcterms:modified>
</cp:coreProperties>
</file>